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tags/tag1.xml" ContentType="application/vnd.openxmlformats-officedocument.presentationml.tags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tags/tag3.xml" ContentType="application/vnd.openxmlformats-officedocument.presentationml.tags+xml"/>
  <Override PartName="/ppt/notesSlides/notesSlide5.xml" ContentType="application/vnd.openxmlformats-officedocument.presentationml.notesSlide+xml"/>
  <Override PartName="/ppt/tags/tag4.xml" ContentType="application/vnd.openxmlformats-officedocument.presentationml.tags+xml"/>
  <Override PartName="/ppt/notesSlides/notesSlide6.xml" ContentType="application/vnd.openxmlformats-officedocument.presentationml.notesSlide+xml"/>
  <Override PartName="/ppt/tags/tag5.xml" ContentType="application/vnd.openxmlformats-officedocument.presentationml.tags+xml"/>
  <Override PartName="/ppt/notesSlides/notesSlide7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tags/tag6.xml" ContentType="application/vnd.openxmlformats-officedocument.presentationml.tags+xml"/>
  <Override PartName="/ppt/notesSlides/notesSlide8.xml" ContentType="application/vnd.openxmlformats-officedocument.presentationml.notesSlide+xml"/>
  <Override PartName="/ppt/tags/tag7.xml" ContentType="application/vnd.openxmlformats-officedocument.presentationml.tags+xml"/>
  <Override PartName="/ppt/notesSlides/notesSlide9.xml" ContentType="application/vnd.openxmlformats-officedocument.presentationml.notesSlide+xml"/>
  <Override PartName="/ppt/tags/tag8.xml" ContentType="application/vnd.openxmlformats-officedocument.presentationml.tags+xml"/>
  <Override PartName="/ppt/notesSlides/notesSlide10.xml" ContentType="application/vnd.openxmlformats-officedocument.presentationml.notesSlide+xml"/>
  <Override PartName="/ppt/tags/tag9.xml" ContentType="application/vnd.openxmlformats-officedocument.presentationml.tags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notesSlides/notesSlide11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tags/tag14.xml" ContentType="application/vnd.openxmlformats-officedocument.presentationml.tags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>
  <p:sldMasterIdLst>
    <p:sldMasterId id="2147483909" r:id="rId4"/>
  </p:sldMasterIdLst>
  <p:notesMasterIdLst>
    <p:notesMasterId r:id="rId28"/>
  </p:notesMasterIdLst>
  <p:handoutMasterIdLst>
    <p:handoutMasterId r:id="rId29"/>
  </p:handoutMasterIdLst>
  <p:sldIdLst>
    <p:sldId id="304" r:id="rId5"/>
    <p:sldId id="429" r:id="rId6"/>
    <p:sldId id="512" r:id="rId7"/>
    <p:sldId id="513" r:id="rId8"/>
    <p:sldId id="530" r:id="rId9"/>
    <p:sldId id="533" r:id="rId10"/>
    <p:sldId id="494" r:id="rId11"/>
    <p:sldId id="509" r:id="rId12"/>
    <p:sldId id="516" r:id="rId13"/>
    <p:sldId id="529" r:id="rId14"/>
    <p:sldId id="518" r:id="rId15"/>
    <p:sldId id="519" r:id="rId16"/>
    <p:sldId id="521" r:id="rId17"/>
    <p:sldId id="522" r:id="rId18"/>
    <p:sldId id="523" r:id="rId19"/>
    <p:sldId id="524" r:id="rId20"/>
    <p:sldId id="525" r:id="rId21"/>
    <p:sldId id="531" r:id="rId22"/>
    <p:sldId id="526" r:id="rId23"/>
    <p:sldId id="527" r:id="rId24"/>
    <p:sldId id="532" r:id="rId25"/>
    <p:sldId id="528" r:id="rId26"/>
    <p:sldId id="478" r:id="rId27"/>
  </p:sldIdLst>
  <p:sldSz cx="9144000" cy="6858000" type="screen4x3"/>
  <p:notesSz cx="7315200" cy="9601200"/>
  <p:defaultTextStyle>
    <a:defPPr>
      <a:defRPr lang="en-US"/>
    </a:defPPr>
    <a:lvl1pPr algn="ctr" rtl="0" fontAlgn="base">
      <a:spcBef>
        <a:spcPct val="20000"/>
      </a:spcBef>
      <a:spcAft>
        <a:spcPct val="0"/>
      </a:spcAft>
      <a:defRPr sz="1100" b="1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ctr" rtl="0" fontAlgn="base">
      <a:spcBef>
        <a:spcPct val="20000"/>
      </a:spcBef>
      <a:spcAft>
        <a:spcPct val="0"/>
      </a:spcAft>
      <a:defRPr sz="1100" b="1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ctr" rtl="0" fontAlgn="base">
      <a:spcBef>
        <a:spcPct val="20000"/>
      </a:spcBef>
      <a:spcAft>
        <a:spcPct val="0"/>
      </a:spcAft>
      <a:defRPr sz="1100" b="1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ctr" rtl="0" fontAlgn="base">
      <a:spcBef>
        <a:spcPct val="20000"/>
      </a:spcBef>
      <a:spcAft>
        <a:spcPct val="0"/>
      </a:spcAft>
      <a:defRPr sz="1100" b="1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ctr" rtl="0" fontAlgn="base">
      <a:spcBef>
        <a:spcPct val="20000"/>
      </a:spcBef>
      <a:spcAft>
        <a:spcPct val="0"/>
      </a:spcAft>
      <a:defRPr sz="1100" b="1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sz="1100" b="1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sz="1100" b="1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sz="1100" b="1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sz="1100" b="1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882">
          <p15:clr>
            <a:srgbClr val="A4A3A4"/>
          </p15:clr>
        </p15:guide>
        <p15:guide id="2" orient="horz" pos="491">
          <p15:clr>
            <a:srgbClr val="A4A3A4"/>
          </p15:clr>
        </p15:guide>
        <p15:guide id="3" orient="horz" pos="158">
          <p15:clr>
            <a:srgbClr val="A4A3A4"/>
          </p15:clr>
        </p15:guide>
        <p15:guide id="4" orient="horz" pos="4166">
          <p15:clr>
            <a:srgbClr val="A4A3A4"/>
          </p15:clr>
        </p15:guide>
        <p15:guide id="5" orient="horz" pos="727">
          <p15:clr>
            <a:srgbClr val="A4A3A4"/>
          </p15:clr>
        </p15:guide>
        <p15:guide id="6" orient="horz" pos="4274">
          <p15:clr>
            <a:srgbClr val="A4A3A4"/>
          </p15:clr>
        </p15:guide>
        <p15:guide id="7" orient="horz" pos="3960">
          <p15:clr>
            <a:srgbClr val="A4A3A4"/>
          </p15:clr>
        </p15:guide>
        <p15:guide id="8" orient="horz">
          <p15:clr>
            <a:srgbClr val="A4A3A4"/>
          </p15:clr>
        </p15:guide>
        <p15:guide id="9" orient="horz" pos="3630">
          <p15:clr>
            <a:srgbClr val="A4A3A4"/>
          </p15:clr>
        </p15:guide>
        <p15:guide id="10" pos="2882">
          <p15:clr>
            <a:srgbClr val="A4A3A4"/>
          </p15:clr>
        </p15:guide>
        <p15:guide id="11" pos="260">
          <p15:clr>
            <a:srgbClr val="A4A3A4"/>
          </p15:clr>
        </p15:guide>
        <p15:guide id="12" pos="5504">
          <p15:clr>
            <a:srgbClr val="A4A3A4"/>
          </p15:clr>
        </p15:guide>
        <p15:guide id="13" pos="2982">
          <p15:clr>
            <a:srgbClr val="A4A3A4"/>
          </p15:clr>
        </p15:guide>
        <p15:guide id="14" pos="2778">
          <p15:clr>
            <a:srgbClr val="A4A3A4"/>
          </p15:clr>
        </p15:guide>
        <p15:guide id="15" pos="369">
          <p15:clr>
            <a:srgbClr val="A4A3A4"/>
          </p15:clr>
        </p15:guide>
        <p15:guide id="16" pos="539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024" userDrawn="1">
          <p15:clr>
            <a:srgbClr val="A4A3A4"/>
          </p15:clr>
        </p15:guide>
        <p15:guide id="2" pos="2304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Stammer, Jodi" initials="" lastIdx="79" clrIdx="0"/>
  <p:cmAuthor id="1" name="Youngraven, Leah" initials="" lastIdx="20" clrIdx="1"/>
  <p:cmAuthor id="2" name="Brittain, Dorothy" initials="" lastIdx="1" clrIdx="2"/>
  <p:cmAuthor id="3" name="Currie, Myles" initials="" lastIdx="7" clrIdx="3"/>
  <p:cmAuthor id="4" name="Verderber, Elicia" initials="EV" lastIdx="2" clrIdx="4"/>
  <p:cmAuthor id="5" name="Muhn, Federico (LATCO - Buenos Aires)" initials="MF(-BA" lastIdx="1" clrIdx="5">
    <p:extLst>
      <p:ext uri="{19B8F6BF-5375-455C-9EA6-DF929625EA0E}">
        <p15:presenceInfo xmlns:p15="http://schemas.microsoft.com/office/powerpoint/2012/main" userId="S-1-5-21-57989841-1897051121-725345543-99712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A0000"/>
    <a:srgbClr val="3C8A2D"/>
    <a:srgbClr val="72C7E7"/>
    <a:srgbClr val="6D9F00"/>
    <a:srgbClr val="002776"/>
    <a:srgbClr val="0079A6"/>
    <a:srgbClr val="92D400"/>
    <a:srgbClr val="C9DD03"/>
    <a:srgbClr val="97A602"/>
    <a:srgbClr val="2D682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182" autoAdjust="0"/>
    <p:restoredTop sz="91901" autoAdjust="0"/>
  </p:normalViewPr>
  <p:slideViewPr>
    <p:cSldViewPr snapToGrid="0">
      <p:cViewPr varScale="1">
        <p:scale>
          <a:sx n="76" d="100"/>
          <a:sy n="76" d="100"/>
        </p:scale>
        <p:origin x="269" y="62"/>
      </p:cViewPr>
      <p:guideLst>
        <p:guide orient="horz" pos="882"/>
        <p:guide orient="horz" pos="491"/>
        <p:guide orient="horz" pos="158"/>
        <p:guide orient="horz" pos="4166"/>
        <p:guide orient="horz" pos="727"/>
        <p:guide orient="horz" pos="4274"/>
        <p:guide orient="horz" pos="3960"/>
        <p:guide orient="horz"/>
        <p:guide orient="horz" pos="3630"/>
        <p:guide pos="2882"/>
        <p:guide pos="260"/>
        <p:guide pos="5504"/>
        <p:guide pos="2982"/>
        <p:guide pos="2778"/>
        <p:guide pos="369"/>
        <p:guide pos="5391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402"/>
    </p:cViewPr>
  </p:sorterViewPr>
  <p:notesViewPr>
    <p:cSldViewPr snapToGrid="0">
      <p:cViewPr varScale="1">
        <p:scale>
          <a:sx n="82" d="100"/>
          <a:sy n="82" d="100"/>
        </p:scale>
        <p:origin x="3754" y="72"/>
      </p:cViewPr>
      <p:guideLst>
        <p:guide orient="horz" pos="3024"/>
        <p:guide pos="230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handoutMaster" Target="handoutMasters/handout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commentAuthors" Target="commentAuthor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885EFB5-D2D8-4D01-890C-6EAC4B313959}" type="doc">
      <dgm:prSet loTypeId="urn:microsoft.com/office/officeart/2005/8/layout/radial3" loCatId="cycle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0058092E-5127-4381-BC8A-0FA6379AEA30}">
      <dgm:prSet phldrT="[Text]" custT="1"/>
      <dgm:spPr/>
      <dgm:t>
        <a:bodyPr/>
        <a:lstStyle/>
        <a:p>
          <a:r>
            <a:rPr lang="en-US" sz="2000" dirty="0" smtClean="0"/>
            <a:t>RC</a:t>
          </a:r>
          <a:endParaRPr lang="en-US" sz="2000" dirty="0"/>
        </a:p>
      </dgm:t>
    </dgm:pt>
    <dgm:pt modelId="{B76DEEE2-5827-455A-A8A1-E28A99962E50}" type="parTrans" cxnId="{F6CC656A-7798-4853-ADF0-F543A4ADD369}">
      <dgm:prSet/>
      <dgm:spPr/>
      <dgm:t>
        <a:bodyPr/>
        <a:lstStyle/>
        <a:p>
          <a:endParaRPr lang="en-US" sz="1400"/>
        </a:p>
      </dgm:t>
    </dgm:pt>
    <dgm:pt modelId="{6F209DF5-7C5A-46A6-BE6E-11DF5876BE97}" type="sibTrans" cxnId="{F6CC656A-7798-4853-ADF0-F543A4ADD369}">
      <dgm:prSet/>
      <dgm:spPr/>
      <dgm:t>
        <a:bodyPr/>
        <a:lstStyle/>
        <a:p>
          <a:endParaRPr lang="en-US" sz="1400"/>
        </a:p>
      </dgm:t>
    </dgm:pt>
    <dgm:pt modelId="{77CC3DFF-0D7E-4173-80CD-50149D56A5B7}">
      <dgm:prSet phldrT="[Text]" custT="1"/>
      <dgm:spPr/>
      <dgm:t>
        <a:bodyPr/>
        <a:lstStyle/>
        <a:p>
          <a:r>
            <a:rPr lang="en-US" sz="1100" dirty="0" err="1" smtClean="0"/>
            <a:t>Anticorrupción</a:t>
          </a:r>
          <a:r>
            <a:rPr lang="en-US" sz="1100" dirty="0" smtClean="0"/>
            <a:t> y </a:t>
          </a:r>
          <a:r>
            <a:rPr lang="en-US" sz="1100" dirty="0" err="1" smtClean="0"/>
            <a:t>sobornos</a:t>
          </a:r>
          <a:endParaRPr lang="en-US" sz="1100" dirty="0"/>
        </a:p>
      </dgm:t>
    </dgm:pt>
    <dgm:pt modelId="{DD96FAE3-3117-41BF-A2D9-301126C3E311}" type="parTrans" cxnId="{AD0F7374-ADC1-43BC-99F9-76B8295F8646}">
      <dgm:prSet/>
      <dgm:spPr/>
      <dgm:t>
        <a:bodyPr/>
        <a:lstStyle/>
        <a:p>
          <a:endParaRPr lang="en-US" sz="1400"/>
        </a:p>
      </dgm:t>
    </dgm:pt>
    <dgm:pt modelId="{A34E5E76-CB4E-4ECF-A3E3-4FE73BF047BC}" type="sibTrans" cxnId="{AD0F7374-ADC1-43BC-99F9-76B8295F8646}">
      <dgm:prSet/>
      <dgm:spPr/>
      <dgm:t>
        <a:bodyPr/>
        <a:lstStyle/>
        <a:p>
          <a:endParaRPr lang="en-US" sz="1400"/>
        </a:p>
      </dgm:t>
    </dgm:pt>
    <dgm:pt modelId="{3D0F47D4-C05E-49BD-9D68-D51001295D03}">
      <dgm:prSet phldrT="[Text]" custT="1"/>
      <dgm:spPr/>
      <dgm:t>
        <a:bodyPr/>
        <a:lstStyle/>
        <a:p>
          <a:r>
            <a:rPr lang="en-US" sz="1100" dirty="0" err="1" smtClean="0"/>
            <a:t>Antilavado</a:t>
          </a:r>
          <a:r>
            <a:rPr lang="en-US" sz="1100" dirty="0" smtClean="0"/>
            <a:t> de </a:t>
          </a:r>
          <a:r>
            <a:rPr lang="en-US" sz="1100" dirty="0" err="1" smtClean="0"/>
            <a:t>activos</a:t>
          </a:r>
          <a:endParaRPr lang="en-US" sz="1100" dirty="0"/>
        </a:p>
      </dgm:t>
    </dgm:pt>
    <dgm:pt modelId="{C67C6A2E-EBEA-4953-854A-A6312C3F6F59}" type="parTrans" cxnId="{8B6C5A2A-BF1E-4690-92BE-1D5CA2BA9FEE}">
      <dgm:prSet/>
      <dgm:spPr/>
      <dgm:t>
        <a:bodyPr/>
        <a:lstStyle/>
        <a:p>
          <a:endParaRPr lang="en-US" sz="1400"/>
        </a:p>
      </dgm:t>
    </dgm:pt>
    <dgm:pt modelId="{15516BF2-9626-495C-8809-4CA27035035F}" type="sibTrans" cxnId="{8B6C5A2A-BF1E-4690-92BE-1D5CA2BA9FEE}">
      <dgm:prSet/>
      <dgm:spPr/>
      <dgm:t>
        <a:bodyPr/>
        <a:lstStyle/>
        <a:p>
          <a:endParaRPr lang="en-US" sz="1400"/>
        </a:p>
      </dgm:t>
    </dgm:pt>
    <dgm:pt modelId="{F12BCE82-E80A-41FB-912A-4789A14D6C9E}">
      <dgm:prSet phldrT="[Text]" custT="1"/>
      <dgm:spPr/>
      <dgm:t>
        <a:bodyPr/>
        <a:lstStyle/>
        <a:p>
          <a:r>
            <a:rPr lang="en-US" sz="1100" dirty="0" smtClean="0"/>
            <a:t>Antitrust y </a:t>
          </a:r>
          <a:r>
            <a:rPr lang="en-US" sz="1100" dirty="0" err="1" smtClean="0"/>
            <a:t>protección</a:t>
          </a:r>
          <a:r>
            <a:rPr lang="en-US" sz="1100" dirty="0" smtClean="0"/>
            <a:t> de </a:t>
          </a:r>
          <a:r>
            <a:rPr lang="en-US" sz="1100" dirty="0" err="1" smtClean="0"/>
            <a:t>los</a:t>
          </a:r>
          <a:r>
            <a:rPr lang="en-US" sz="1100" dirty="0" smtClean="0"/>
            <a:t> </a:t>
          </a:r>
          <a:r>
            <a:rPr lang="en-US" sz="1100" dirty="0" err="1" smtClean="0"/>
            <a:t>consumidores</a:t>
          </a:r>
          <a:endParaRPr lang="en-US" sz="1100" dirty="0"/>
        </a:p>
      </dgm:t>
    </dgm:pt>
    <dgm:pt modelId="{AE08C314-EF19-474F-91D5-E085F4B6AF43}" type="parTrans" cxnId="{1E9C1D53-94F2-4DE6-A436-7B7E5F4BFA63}">
      <dgm:prSet/>
      <dgm:spPr/>
      <dgm:t>
        <a:bodyPr/>
        <a:lstStyle/>
        <a:p>
          <a:endParaRPr lang="en-US" sz="1400"/>
        </a:p>
      </dgm:t>
    </dgm:pt>
    <dgm:pt modelId="{EF100392-01B2-4FA2-AE52-0D64CC4C0256}" type="sibTrans" cxnId="{1E9C1D53-94F2-4DE6-A436-7B7E5F4BFA63}">
      <dgm:prSet/>
      <dgm:spPr/>
      <dgm:t>
        <a:bodyPr/>
        <a:lstStyle/>
        <a:p>
          <a:endParaRPr lang="en-US" sz="1400"/>
        </a:p>
      </dgm:t>
    </dgm:pt>
    <dgm:pt modelId="{40B0B1C5-94FE-4BD4-B09D-11E1C568A8D4}">
      <dgm:prSet phldrT="[Text]" custT="1"/>
      <dgm:spPr/>
      <dgm:t>
        <a:bodyPr/>
        <a:lstStyle/>
        <a:p>
          <a:r>
            <a:rPr lang="en-US" sz="1100" dirty="0" err="1" smtClean="0"/>
            <a:t>Ciberseguridad</a:t>
          </a:r>
          <a:r>
            <a:rPr lang="en-US" sz="1100" dirty="0" smtClean="0"/>
            <a:t> y </a:t>
          </a:r>
          <a:r>
            <a:rPr lang="en-US" sz="1100" dirty="0" err="1" smtClean="0"/>
            <a:t>privacidad</a:t>
          </a:r>
          <a:r>
            <a:rPr lang="en-US" sz="1100" dirty="0" smtClean="0"/>
            <a:t> de </a:t>
          </a:r>
          <a:r>
            <a:rPr lang="en-US" sz="1100" dirty="0" err="1" smtClean="0"/>
            <a:t>datos</a:t>
          </a:r>
          <a:endParaRPr lang="en-US" sz="1100" dirty="0"/>
        </a:p>
      </dgm:t>
    </dgm:pt>
    <dgm:pt modelId="{5AB6E2BA-FF49-4CCB-B60F-2C4BA1B41319}" type="parTrans" cxnId="{6B53A060-BFD2-4CC0-B696-458A125A8CF4}">
      <dgm:prSet/>
      <dgm:spPr/>
      <dgm:t>
        <a:bodyPr/>
        <a:lstStyle/>
        <a:p>
          <a:endParaRPr lang="en-US" sz="1400"/>
        </a:p>
      </dgm:t>
    </dgm:pt>
    <dgm:pt modelId="{C185BBA7-5313-4AF5-9B7D-836741CCD3D8}" type="sibTrans" cxnId="{6B53A060-BFD2-4CC0-B696-458A125A8CF4}">
      <dgm:prSet/>
      <dgm:spPr/>
      <dgm:t>
        <a:bodyPr/>
        <a:lstStyle/>
        <a:p>
          <a:endParaRPr lang="en-US" sz="1400"/>
        </a:p>
      </dgm:t>
    </dgm:pt>
    <dgm:pt modelId="{20E089BF-9B86-45EE-8DE3-93D7AF77DC92}">
      <dgm:prSet phldrT="[Text]" custT="1"/>
      <dgm:spPr/>
      <dgm:t>
        <a:bodyPr/>
        <a:lstStyle/>
        <a:p>
          <a:r>
            <a:rPr lang="en-US" sz="1100" b="0" dirty="0" err="1" smtClean="0"/>
            <a:t>Impuestos</a:t>
          </a:r>
          <a:r>
            <a:rPr lang="en-US" sz="1100" b="0" dirty="0" smtClean="0"/>
            <a:t> </a:t>
          </a:r>
          <a:r>
            <a:rPr lang="en-US" sz="1100" b="0" dirty="0" err="1" smtClean="0"/>
            <a:t>directos</a:t>
          </a:r>
          <a:r>
            <a:rPr lang="en-US" sz="1100" b="0" dirty="0" smtClean="0"/>
            <a:t> e </a:t>
          </a:r>
          <a:r>
            <a:rPr lang="en-US" sz="1100" b="0" dirty="0" err="1" smtClean="0"/>
            <a:t>indirectos</a:t>
          </a:r>
          <a:endParaRPr lang="en-US" sz="1100" b="0" dirty="0"/>
        </a:p>
      </dgm:t>
    </dgm:pt>
    <dgm:pt modelId="{626636E3-2E42-44E0-AB99-A4C01BBF69C8}" type="parTrans" cxnId="{1EAB7C23-36A4-40B4-8522-13508FC53D22}">
      <dgm:prSet/>
      <dgm:spPr/>
      <dgm:t>
        <a:bodyPr/>
        <a:lstStyle/>
        <a:p>
          <a:endParaRPr lang="en-US" sz="1400"/>
        </a:p>
      </dgm:t>
    </dgm:pt>
    <dgm:pt modelId="{33B67858-A006-406D-99EE-47C28F768C5F}" type="sibTrans" cxnId="{1EAB7C23-36A4-40B4-8522-13508FC53D22}">
      <dgm:prSet/>
      <dgm:spPr/>
      <dgm:t>
        <a:bodyPr/>
        <a:lstStyle/>
        <a:p>
          <a:endParaRPr lang="en-US" sz="1400"/>
        </a:p>
      </dgm:t>
    </dgm:pt>
    <dgm:pt modelId="{4B7D7FBD-FCC3-41B7-A416-433F3B1C2C57}">
      <dgm:prSet phldrT="[Text]" custT="1"/>
      <dgm:spPr/>
      <dgm:t>
        <a:bodyPr/>
        <a:lstStyle/>
        <a:p>
          <a:r>
            <a:rPr lang="en-US" sz="1100" dirty="0" err="1" smtClean="0"/>
            <a:t>Ambiente</a:t>
          </a:r>
          <a:r>
            <a:rPr lang="en-US" sz="1100" dirty="0" smtClean="0"/>
            <a:t>, </a:t>
          </a:r>
          <a:r>
            <a:rPr lang="en-US" sz="1100" dirty="0" err="1" smtClean="0"/>
            <a:t>salud</a:t>
          </a:r>
          <a:r>
            <a:rPr lang="en-US" sz="1100" dirty="0" smtClean="0"/>
            <a:t> y </a:t>
          </a:r>
          <a:r>
            <a:rPr lang="en-US" sz="1100" dirty="0" err="1" smtClean="0"/>
            <a:t>seguridad</a:t>
          </a:r>
          <a:endParaRPr lang="en-US" sz="1100" dirty="0"/>
        </a:p>
      </dgm:t>
    </dgm:pt>
    <dgm:pt modelId="{17422193-5623-4859-B9A5-A70AD39D67DC}" type="parTrans" cxnId="{011F816F-18F4-4B50-A96F-35E2D36A4750}">
      <dgm:prSet/>
      <dgm:spPr/>
      <dgm:t>
        <a:bodyPr/>
        <a:lstStyle/>
        <a:p>
          <a:endParaRPr lang="en-US" sz="1400"/>
        </a:p>
      </dgm:t>
    </dgm:pt>
    <dgm:pt modelId="{485B3CF3-3509-49E6-BBEF-DE3607B98573}" type="sibTrans" cxnId="{011F816F-18F4-4B50-A96F-35E2D36A4750}">
      <dgm:prSet/>
      <dgm:spPr/>
      <dgm:t>
        <a:bodyPr/>
        <a:lstStyle/>
        <a:p>
          <a:endParaRPr lang="en-US" sz="1400"/>
        </a:p>
      </dgm:t>
    </dgm:pt>
    <dgm:pt modelId="{B73B1B56-8BAF-4A26-BBA3-BBB3734A4218}">
      <dgm:prSet phldrT="[Text]" custT="1"/>
      <dgm:spPr/>
      <dgm:t>
        <a:bodyPr/>
        <a:lstStyle/>
        <a:p>
          <a:r>
            <a:rPr lang="en-US" sz="1100" dirty="0" smtClean="0"/>
            <a:t>Finanzas y </a:t>
          </a:r>
          <a:r>
            <a:rPr lang="en-US" sz="1100" dirty="0" err="1" smtClean="0"/>
            <a:t>contabilidad</a:t>
          </a:r>
          <a:endParaRPr lang="en-US" sz="1100" dirty="0"/>
        </a:p>
      </dgm:t>
    </dgm:pt>
    <dgm:pt modelId="{54E14CF8-C848-408C-AB45-A8F3B0895F5D}" type="parTrans" cxnId="{F52CB748-AA08-428D-B9F5-13F4C10EAB7E}">
      <dgm:prSet/>
      <dgm:spPr/>
      <dgm:t>
        <a:bodyPr/>
        <a:lstStyle/>
        <a:p>
          <a:endParaRPr lang="en-US" sz="1400"/>
        </a:p>
      </dgm:t>
    </dgm:pt>
    <dgm:pt modelId="{324FC3CE-D84A-4023-8195-10CAE1B51899}" type="sibTrans" cxnId="{F52CB748-AA08-428D-B9F5-13F4C10EAB7E}">
      <dgm:prSet/>
      <dgm:spPr/>
      <dgm:t>
        <a:bodyPr/>
        <a:lstStyle/>
        <a:p>
          <a:endParaRPr lang="en-US" sz="1400"/>
        </a:p>
      </dgm:t>
    </dgm:pt>
    <dgm:pt modelId="{023CF07E-317D-4B26-BD2D-57836178B86D}">
      <dgm:prSet phldrT="[Text]" custT="1"/>
      <dgm:spPr/>
      <dgm:t>
        <a:bodyPr/>
        <a:lstStyle/>
        <a:p>
          <a:r>
            <a:rPr lang="en-US" sz="1100" dirty="0" err="1" smtClean="0"/>
            <a:t>Propiedad</a:t>
          </a:r>
          <a:r>
            <a:rPr lang="en-US" sz="1100" dirty="0" smtClean="0"/>
            <a:t> </a:t>
          </a:r>
          <a:r>
            <a:rPr lang="en-US" sz="1100" dirty="0" err="1" smtClean="0"/>
            <a:t>intelectual</a:t>
          </a:r>
          <a:endParaRPr lang="en-US" sz="1100" dirty="0"/>
        </a:p>
      </dgm:t>
    </dgm:pt>
    <dgm:pt modelId="{6455B04B-D710-44E6-9DFE-467FF42A6F4D}" type="parTrans" cxnId="{651D1E68-1006-47E7-BF34-3F910D3F6F11}">
      <dgm:prSet/>
      <dgm:spPr/>
      <dgm:t>
        <a:bodyPr/>
        <a:lstStyle/>
        <a:p>
          <a:endParaRPr lang="en-US" sz="1400"/>
        </a:p>
      </dgm:t>
    </dgm:pt>
    <dgm:pt modelId="{B3A396E7-33A0-4EFD-93F9-4569E7D405B7}" type="sibTrans" cxnId="{651D1E68-1006-47E7-BF34-3F910D3F6F11}">
      <dgm:prSet/>
      <dgm:spPr/>
      <dgm:t>
        <a:bodyPr/>
        <a:lstStyle/>
        <a:p>
          <a:endParaRPr lang="en-US" sz="1400"/>
        </a:p>
      </dgm:t>
    </dgm:pt>
    <dgm:pt modelId="{30E77688-0A96-4B5F-BA34-9D9237EC9D6D}">
      <dgm:prSet phldrT="[Text]" custT="1"/>
      <dgm:spPr/>
      <dgm:t>
        <a:bodyPr/>
        <a:lstStyle/>
        <a:p>
          <a:r>
            <a:rPr lang="en-US" sz="1100" dirty="0" err="1" smtClean="0"/>
            <a:t>Relaciones</a:t>
          </a:r>
          <a:r>
            <a:rPr lang="en-US" sz="1100" dirty="0" smtClean="0"/>
            <a:t> </a:t>
          </a:r>
          <a:r>
            <a:rPr lang="en-US" sz="1100" dirty="0" err="1" smtClean="0"/>
            <a:t>laborales</a:t>
          </a:r>
          <a:endParaRPr lang="en-US" sz="1100" dirty="0"/>
        </a:p>
      </dgm:t>
    </dgm:pt>
    <dgm:pt modelId="{BF39C304-132E-4273-8DAA-A2CE4639669F}" type="parTrans" cxnId="{8CD5FC93-1F6B-4527-97E4-CA976FEF8232}">
      <dgm:prSet/>
      <dgm:spPr/>
      <dgm:t>
        <a:bodyPr/>
        <a:lstStyle/>
        <a:p>
          <a:endParaRPr lang="en-US" sz="1400"/>
        </a:p>
      </dgm:t>
    </dgm:pt>
    <dgm:pt modelId="{2929DF56-6135-485B-B382-A58BFF464A2B}" type="sibTrans" cxnId="{8CD5FC93-1F6B-4527-97E4-CA976FEF8232}">
      <dgm:prSet/>
      <dgm:spPr/>
      <dgm:t>
        <a:bodyPr/>
        <a:lstStyle/>
        <a:p>
          <a:endParaRPr lang="en-US" sz="1400"/>
        </a:p>
      </dgm:t>
    </dgm:pt>
    <dgm:pt modelId="{12457365-1679-422B-86D0-8DDD0BB8897A}">
      <dgm:prSet phldrT="[Text]" custT="1"/>
      <dgm:spPr/>
      <dgm:t>
        <a:bodyPr/>
        <a:lstStyle/>
        <a:p>
          <a:r>
            <a:rPr lang="en-US" sz="1100" dirty="0" err="1" smtClean="0"/>
            <a:t>Asuntos</a:t>
          </a:r>
          <a:r>
            <a:rPr lang="en-US" sz="1100" dirty="0" smtClean="0"/>
            <a:t> </a:t>
          </a:r>
          <a:r>
            <a:rPr lang="en-US" sz="1100" dirty="0" err="1" smtClean="0"/>
            <a:t>legales</a:t>
          </a:r>
          <a:endParaRPr lang="en-US" sz="1100" dirty="0"/>
        </a:p>
      </dgm:t>
    </dgm:pt>
    <dgm:pt modelId="{F70F7B2A-49FC-4AF7-89B2-F51DE1917A84}" type="parTrans" cxnId="{0DBE4781-5267-4A45-880D-BDB98B2C0220}">
      <dgm:prSet/>
      <dgm:spPr/>
      <dgm:t>
        <a:bodyPr/>
        <a:lstStyle/>
        <a:p>
          <a:endParaRPr lang="en-US" sz="1400"/>
        </a:p>
      </dgm:t>
    </dgm:pt>
    <dgm:pt modelId="{9CDB82CC-F445-4D7F-8F86-E1BE18828A19}" type="sibTrans" cxnId="{0DBE4781-5267-4A45-880D-BDB98B2C0220}">
      <dgm:prSet/>
      <dgm:spPr/>
      <dgm:t>
        <a:bodyPr/>
        <a:lstStyle/>
        <a:p>
          <a:endParaRPr lang="en-US" sz="1400"/>
        </a:p>
      </dgm:t>
    </dgm:pt>
    <dgm:pt modelId="{829EE104-51A5-4523-95A7-CAEF62AE5780}">
      <dgm:prSet phldrT="[Text]" custT="1"/>
      <dgm:spPr/>
      <dgm:t>
        <a:bodyPr/>
        <a:lstStyle/>
        <a:p>
          <a:r>
            <a:rPr lang="en-US" sz="1100" dirty="0" err="1" smtClean="0"/>
            <a:t>Licencias</a:t>
          </a:r>
          <a:r>
            <a:rPr lang="en-US" sz="1100" dirty="0" smtClean="0"/>
            <a:t> y </a:t>
          </a:r>
          <a:r>
            <a:rPr lang="en-US" sz="1100" dirty="0" err="1" smtClean="0"/>
            <a:t>permisos</a:t>
          </a:r>
          <a:endParaRPr lang="en-US" sz="1100" dirty="0"/>
        </a:p>
      </dgm:t>
    </dgm:pt>
    <dgm:pt modelId="{09AF00BD-21F2-4CE0-84A8-F4C841CD4E71}" type="parTrans" cxnId="{5551FC36-E728-4BD6-9FF0-F6A51157D5D2}">
      <dgm:prSet/>
      <dgm:spPr/>
      <dgm:t>
        <a:bodyPr/>
        <a:lstStyle/>
        <a:p>
          <a:endParaRPr lang="en-US" sz="1400"/>
        </a:p>
      </dgm:t>
    </dgm:pt>
    <dgm:pt modelId="{E05C464E-4E82-408C-8159-AEB2F8E7FA82}" type="sibTrans" cxnId="{5551FC36-E728-4BD6-9FF0-F6A51157D5D2}">
      <dgm:prSet/>
      <dgm:spPr/>
      <dgm:t>
        <a:bodyPr/>
        <a:lstStyle/>
        <a:p>
          <a:endParaRPr lang="en-US" sz="1400"/>
        </a:p>
      </dgm:t>
    </dgm:pt>
    <dgm:pt modelId="{D3A49927-D6E5-4DFA-9457-F7BD1479B176}">
      <dgm:prSet phldrT="[Text]" custT="1"/>
      <dgm:spPr/>
      <dgm:t>
        <a:bodyPr/>
        <a:lstStyle/>
        <a:p>
          <a:r>
            <a:rPr lang="en-US" sz="1100" dirty="0" smtClean="0"/>
            <a:t>Cadena de valor</a:t>
          </a:r>
          <a:endParaRPr lang="en-US" sz="1100" dirty="0"/>
        </a:p>
      </dgm:t>
    </dgm:pt>
    <dgm:pt modelId="{55D5E08C-EFCC-41C2-848C-16308B9770AC}" type="parTrans" cxnId="{D5DBAF93-D91D-452B-BB16-73EEA5F6AA5F}">
      <dgm:prSet/>
      <dgm:spPr/>
      <dgm:t>
        <a:bodyPr/>
        <a:lstStyle/>
        <a:p>
          <a:endParaRPr lang="en-US" sz="1400"/>
        </a:p>
      </dgm:t>
    </dgm:pt>
    <dgm:pt modelId="{D2D2E50C-1886-487E-9343-E71214A6CE54}" type="sibTrans" cxnId="{D5DBAF93-D91D-452B-BB16-73EEA5F6AA5F}">
      <dgm:prSet/>
      <dgm:spPr/>
      <dgm:t>
        <a:bodyPr/>
        <a:lstStyle/>
        <a:p>
          <a:endParaRPr lang="en-US" sz="1400"/>
        </a:p>
      </dgm:t>
    </dgm:pt>
    <dgm:pt modelId="{36A32D7C-70E2-4877-B726-1B4BDF922CB2}">
      <dgm:prSet phldrT="[Text]" custT="1"/>
      <dgm:spPr/>
      <dgm:t>
        <a:bodyPr/>
        <a:lstStyle/>
        <a:p>
          <a:r>
            <a:rPr lang="en-US" sz="1100" dirty="0" err="1" smtClean="0"/>
            <a:t>Riesgos</a:t>
          </a:r>
          <a:r>
            <a:rPr lang="en-US" sz="1100" dirty="0" smtClean="0"/>
            <a:t> de </a:t>
          </a:r>
          <a:r>
            <a:rPr lang="en-US" sz="1100" dirty="0" err="1" smtClean="0"/>
            <a:t>terceras</a:t>
          </a:r>
          <a:r>
            <a:rPr lang="en-US" sz="1100" dirty="0" smtClean="0"/>
            <a:t> </a:t>
          </a:r>
          <a:r>
            <a:rPr lang="en-US" sz="1100" dirty="0" err="1" smtClean="0"/>
            <a:t>partes</a:t>
          </a:r>
          <a:endParaRPr lang="en-US" sz="1100" dirty="0"/>
        </a:p>
      </dgm:t>
    </dgm:pt>
    <dgm:pt modelId="{C45E974C-7FB1-4E30-AEF7-269D1431C0B8}" type="parTrans" cxnId="{B937ADF3-5295-4940-BEEF-B1E104C250B3}">
      <dgm:prSet/>
      <dgm:spPr/>
      <dgm:t>
        <a:bodyPr/>
        <a:lstStyle/>
        <a:p>
          <a:endParaRPr lang="en-US" sz="1400"/>
        </a:p>
      </dgm:t>
    </dgm:pt>
    <dgm:pt modelId="{A8BDD7E1-0151-4ECF-B979-4C7F12F514F0}" type="sibTrans" cxnId="{B937ADF3-5295-4940-BEEF-B1E104C250B3}">
      <dgm:prSet/>
      <dgm:spPr/>
      <dgm:t>
        <a:bodyPr/>
        <a:lstStyle/>
        <a:p>
          <a:endParaRPr lang="en-US" sz="1400"/>
        </a:p>
      </dgm:t>
    </dgm:pt>
    <dgm:pt modelId="{B872584D-5080-4AE7-A00F-F43A99562FC2}">
      <dgm:prSet phldrT="[Text]" custT="1"/>
      <dgm:spPr/>
      <dgm:t>
        <a:bodyPr/>
        <a:lstStyle/>
        <a:p>
          <a:r>
            <a:rPr lang="en-US" sz="1100" dirty="0" err="1" smtClean="0"/>
            <a:t>Comercio</a:t>
          </a:r>
          <a:r>
            <a:rPr lang="en-US" sz="1100" dirty="0" smtClean="0"/>
            <a:t> Exterior</a:t>
          </a:r>
          <a:endParaRPr lang="en-US" sz="1100" dirty="0"/>
        </a:p>
      </dgm:t>
    </dgm:pt>
    <dgm:pt modelId="{1CD05F20-0E5E-444B-8CF2-29EE4809DAE1}" type="parTrans" cxnId="{909C98EC-32DE-476B-8F7D-2E4020A8DA38}">
      <dgm:prSet/>
      <dgm:spPr/>
      <dgm:t>
        <a:bodyPr/>
        <a:lstStyle/>
        <a:p>
          <a:endParaRPr lang="en-US" sz="1400"/>
        </a:p>
      </dgm:t>
    </dgm:pt>
    <dgm:pt modelId="{529FE056-9C28-489D-AACD-92C6C716D14A}" type="sibTrans" cxnId="{909C98EC-32DE-476B-8F7D-2E4020A8DA38}">
      <dgm:prSet/>
      <dgm:spPr/>
      <dgm:t>
        <a:bodyPr/>
        <a:lstStyle/>
        <a:p>
          <a:endParaRPr lang="en-US" sz="1400"/>
        </a:p>
      </dgm:t>
    </dgm:pt>
    <dgm:pt modelId="{24C6A5EB-0081-46D8-937E-A9D971DA0AEC}" type="pres">
      <dgm:prSet presAssocID="{2885EFB5-D2D8-4D01-890C-6EAC4B313959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F242B36F-5C8B-441E-AE23-AA7B63E1E05D}" type="pres">
      <dgm:prSet presAssocID="{2885EFB5-D2D8-4D01-890C-6EAC4B313959}" presName="radial" presStyleCnt="0">
        <dgm:presLayoutVars>
          <dgm:animLvl val="ctr"/>
        </dgm:presLayoutVars>
      </dgm:prSet>
      <dgm:spPr/>
    </dgm:pt>
    <dgm:pt modelId="{9BB280FC-6C33-41B3-9BB9-75B19AA207DC}" type="pres">
      <dgm:prSet presAssocID="{0058092E-5127-4381-BC8A-0FA6379AEA30}" presName="centerShape" presStyleLbl="vennNode1" presStyleIdx="0" presStyleCnt="15" custScaleX="33893" custScaleY="18480"/>
      <dgm:spPr/>
      <dgm:t>
        <a:bodyPr/>
        <a:lstStyle/>
        <a:p>
          <a:endParaRPr lang="en-US"/>
        </a:p>
      </dgm:t>
    </dgm:pt>
    <dgm:pt modelId="{435EE206-650A-41BC-AAF9-B5CE5C8974AB}" type="pres">
      <dgm:prSet presAssocID="{77CC3DFF-0D7E-4173-80CD-50149D56A5B7}" presName="node" presStyleLbl="vennNode1" presStyleIdx="1" presStyleCnt="1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D98351D-872A-4706-8CE1-EECFEC520829}" type="pres">
      <dgm:prSet presAssocID="{3D0F47D4-C05E-49BD-9D68-D51001295D03}" presName="node" presStyleLbl="vennNode1" presStyleIdx="2" presStyleCnt="1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B432BD9-D3FD-46FE-928B-BC260AE7DC9D}" type="pres">
      <dgm:prSet presAssocID="{F12BCE82-E80A-41FB-912A-4789A14D6C9E}" presName="node" presStyleLbl="vennNode1" presStyleIdx="3" presStyleCnt="1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750CD4E-ED8D-46DF-8BE7-45B005A77261}" type="pres">
      <dgm:prSet presAssocID="{40B0B1C5-94FE-4BD4-B09D-11E1C568A8D4}" presName="node" presStyleLbl="vennNode1" presStyleIdx="4" presStyleCnt="1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28523C6-9289-43D7-AC69-A7A789F3E201}" type="pres">
      <dgm:prSet presAssocID="{20E089BF-9B86-45EE-8DE3-93D7AF77DC92}" presName="node" presStyleLbl="vennNode1" presStyleIdx="5" presStyleCnt="1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E27C463-F4D6-459B-B69F-832E14C4215F}" type="pres">
      <dgm:prSet presAssocID="{4B7D7FBD-FCC3-41B7-A416-433F3B1C2C57}" presName="node" presStyleLbl="vennNode1" presStyleIdx="6" presStyleCnt="1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9374CB7-A234-41CC-A090-1582B86FA3D0}" type="pres">
      <dgm:prSet presAssocID="{B73B1B56-8BAF-4A26-BBA3-BBB3734A4218}" presName="node" presStyleLbl="vennNode1" presStyleIdx="7" presStyleCnt="1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8911224-98EA-4C17-AFE0-40AB70C1C4C1}" type="pres">
      <dgm:prSet presAssocID="{023CF07E-317D-4B26-BD2D-57836178B86D}" presName="node" presStyleLbl="vennNode1" presStyleIdx="8" presStyleCnt="1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7B2107D-0E99-4ECD-94AB-19A077A7510C}" type="pres">
      <dgm:prSet presAssocID="{30E77688-0A96-4B5F-BA34-9D9237EC9D6D}" presName="node" presStyleLbl="vennNode1" presStyleIdx="9" presStyleCnt="1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329E872-D124-4293-987D-7125DAF2FF21}" type="pres">
      <dgm:prSet presAssocID="{12457365-1679-422B-86D0-8DDD0BB8897A}" presName="node" presStyleLbl="vennNode1" presStyleIdx="10" presStyleCnt="1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DA981DC-58E4-4249-8B58-D4172A5CD768}" type="pres">
      <dgm:prSet presAssocID="{829EE104-51A5-4523-95A7-CAEF62AE5780}" presName="node" presStyleLbl="vennNode1" presStyleIdx="11" presStyleCnt="1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55E8233-2A07-4CCD-8FE8-B2552A96B443}" type="pres">
      <dgm:prSet presAssocID="{D3A49927-D6E5-4DFA-9457-F7BD1479B176}" presName="node" presStyleLbl="vennNode1" presStyleIdx="12" presStyleCnt="1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0AA1522-2876-4800-9885-4AA029E32EA6}" type="pres">
      <dgm:prSet presAssocID="{36A32D7C-70E2-4877-B726-1B4BDF922CB2}" presName="node" presStyleLbl="vennNode1" presStyleIdx="13" presStyleCnt="1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179A271-C1CF-474C-A81C-56E6ECB9F2ED}" type="pres">
      <dgm:prSet presAssocID="{B872584D-5080-4AE7-A00F-F43A99562FC2}" presName="node" presStyleLbl="vennNode1" presStyleIdx="14" presStyleCnt="1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D4F9779E-D8C1-40F9-B0BC-7CD0DB6B369C}" type="presOf" srcId="{0058092E-5127-4381-BC8A-0FA6379AEA30}" destId="{9BB280FC-6C33-41B3-9BB9-75B19AA207DC}" srcOrd="0" destOrd="0" presId="urn:microsoft.com/office/officeart/2005/8/layout/radial3"/>
    <dgm:cxn modelId="{8CD5FC93-1F6B-4527-97E4-CA976FEF8232}" srcId="{0058092E-5127-4381-BC8A-0FA6379AEA30}" destId="{30E77688-0A96-4B5F-BA34-9D9237EC9D6D}" srcOrd="8" destOrd="0" parTransId="{BF39C304-132E-4273-8DAA-A2CE4639669F}" sibTransId="{2929DF56-6135-485B-B382-A58BFF464A2B}"/>
    <dgm:cxn modelId="{7E8987B9-6664-484C-8FFF-22EF0306E966}" type="presOf" srcId="{30E77688-0A96-4B5F-BA34-9D9237EC9D6D}" destId="{47B2107D-0E99-4ECD-94AB-19A077A7510C}" srcOrd="0" destOrd="0" presId="urn:microsoft.com/office/officeart/2005/8/layout/radial3"/>
    <dgm:cxn modelId="{4F178B69-0C86-4BFA-A763-7F0D7A1964F6}" type="presOf" srcId="{12457365-1679-422B-86D0-8DDD0BB8897A}" destId="{D329E872-D124-4293-987D-7125DAF2FF21}" srcOrd="0" destOrd="0" presId="urn:microsoft.com/office/officeart/2005/8/layout/radial3"/>
    <dgm:cxn modelId="{6B53A060-BFD2-4CC0-B696-458A125A8CF4}" srcId="{0058092E-5127-4381-BC8A-0FA6379AEA30}" destId="{40B0B1C5-94FE-4BD4-B09D-11E1C568A8D4}" srcOrd="3" destOrd="0" parTransId="{5AB6E2BA-FF49-4CCB-B60F-2C4BA1B41319}" sibTransId="{C185BBA7-5313-4AF5-9B7D-836741CCD3D8}"/>
    <dgm:cxn modelId="{E803D219-0BB9-4B27-A445-34B1DA4556E9}" type="presOf" srcId="{2885EFB5-D2D8-4D01-890C-6EAC4B313959}" destId="{24C6A5EB-0081-46D8-937E-A9D971DA0AEC}" srcOrd="0" destOrd="0" presId="urn:microsoft.com/office/officeart/2005/8/layout/radial3"/>
    <dgm:cxn modelId="{8B6C5A2A-BF1E-4690-92BE-1D5CA2BA9FEE}" srcId="{0058092E-5127-4381-BC8A-0FA6379AEA30}" destId="{3D0F47D4-C05E-49BD-9D68-D51001295D03}" srcOrd="1" destOrd="0" parTransId="{C67C6A2E-EBEA-4953-854A-A6312C3F6F59}" sibTransId="{15516BF2-9626-495C-8809-4CA27035035F}"/>
    <dgm:cxn modelId="{5551FC36-E728-4BD6-9FF0-F6A51157D5D2}" srcId="{0058092E-5127-4381-BC8A-0FA6379AEA30}" destId="{829EE104-51A5-4523-95A7-CAEF62AE5780}" srcOrd="10" destOrd="0" parTransId="{09AF00BD-21F2-4CE0-84A8-F4C841CD4E71}" sibTransId="{E05C464E-4E82-408C-8159-AEB2F8E7FA82}"/>
    <dgm:cxn modelId="{F6CC656A-7798-4853-ADF0-F543A4ADD369}" srcId="{2885EFB5-D2D8-4D01-890C-6EAC4B313959}" destId="{0058092E-5127-4381-BC8A-0FA6379AEA30}" srcOrd="0" destOrd="0" parTransId="{B76DEEE2-5827-455A-A8A1-E28A99962E50}" sibTransId="{6F209DF5-7C5A-46A6-BE6E-11DF5876BE97}"/>
    <dgm:cxn modelId="{AD0F7374-ADC1-43BC-99F9-76B8295F8646}" srcId="{0058092E-5127-4381-BC8A-0FA6379AEA30}" destId="{77CC3DFF-0D7E-4173-80CD-50149D56A5B7}" srcOrd="0" destOrd="0" parTransId="{DD96FAE3-3117-41BF-A2D9-301126C3E311}" sibTransId="{A34E5E76-CB4E-4ECF-A3E3-4FE73BF047BC}"/>
    <dgm:cxn modelId="{7F05FA86-FB72-4396-8795-228C6A6340AF}" type="presOf" srcId="{D3A49927-D6E5-4DFA-9457-F7BD1479B176}" destId="{B55E8233-2A07-4CCD-8FE8-B2552A96B443}" srcOrd="0" destOrd="0" presId="urn:microsoft.com/office/officeart/2005/8/layout/radial3"/>
    <dgm:cxn modelId="{D5DBAF93-D91D-452B-BB16-73EEA5F6AA5F}" srcId="{0058092E-5127-4381-BC8A-0FA6379AEA30}" destId="{D3A49927-D6E5-4DFA-9457-F7BD1479B176}" srcOrd="11" destOrd="0" parTransId="{55D5E08C-EFCC-41C2-848C-16308B9770AC}" sibTransId="{D2D2E50C-1886-487E-9343-E71214A6CE54}"/>
    <dgm:cxn modelId="{1EAB7C23-36A4-40B4-8522-13508FC53D22}" srcId="{0058092E-5127-4381-BC8A-0FA6379AEA30}" destId="{20E089BF-9B86-45EE-8DE3-93D7AF77DC92}" srcOrd="4" destOrd="0" parTransId="{626636E3-2E42-44E0-AB99-A4C01BBF69C8}" sibTransId="{33B67858-A006-406D-99EE-47C28F768C5F}"/>
    <dgm:cxn modelId="{3EF84D28-7E63-473D-8451-5A65906DB43A}" type="presOf" srcId="{36A32D7C-70E2-4877-B726-1B4BDF922CB2}" destId="{C0AA1522-2876-4800-9885-4AA029E32EA6}" srcOrd="0" destOrd="0" presId="urn:microsoft.com/office/officeart/2005/8/layout/radial3"/>
    <dgm:cxn modelId="{AE3CFE3C-E260-4F61-961E-3B69C68A5BFF}" type="presOf" srcId="{023CF07E-317D-4B26-BD2D-57836178B86D}" destId="{48911224-98EA-4C17-AFE0-40AB70C1C4C1}" srcOrd="0" destOrd="0" presId="urn:microsoft.com/office/officeart/2005/8/layout/radial3"/>
    <dgm:cxn modelId="{4B9206EA-1770-4A37-B58E-76C4EEA69033}" type="presOf" srcId="{4B7D7FBD-FCC3-41B7-A416-433F3B1C2C57}" destId="{5E27C463-F4D6-459B-B69F-832E14C4215F}" srcOrd="0" destOrd="0" presId="urn:microsoft.com/office/officeart/2005/8/layout/radial3"/>
    <dgm:cxn modelId="{651D1E68-1006-47E7-BF34-3F910D3F6F11}" srcId="{0058092E-5127-4381-BC8A-0FA6379AEA30}" destId="{023CF07E-317D-4B26-BD2D-57836178B86D}" srcOrd="7" destOrd="0" parTransId="{6455B04B-D710-44E6-9DFE-467FF42A6F4D}" sibTransId="{B3A396E7-33A0-4EFD-93F9-4569E7D405B7}"/>
    <dgm:cxn modelId="{CB164307-032E-47E5-8D36-F08317B900A8}" type="presOf" srcId="{3D0F47D4-C05E-49BD-9D68-D51001295D03}" destId="{AD98351D-872A-4706-8CE1-EECFEC520829}" srcOrd="0" destOrd="0" presId="urn:microsoft.com/office/officeart/2005/8/layout/radial3"/>
    <dgm:cxn modelId="{0DBE4781-5267-4A45-880D-BDB98B2C0220}" srcId="{0058092E-5127-4381-BC8A-0FA6379AEA30}" destId="{12457365-1679-422B-86D0-8DDD0BB8897A}" srcOrd="9" destOrd="0" parTransId="{F70F7B2A-49FC-4AF7-89B2-F51DE1917A84}" sibTransId="{9CDB82CC-F445-4D7F-8F86-E1BE18828A19}"/>
    <dgm:cxn modelId="{65427D23-6B80-4DBD-B7CB-BC42A288FCE0}" type="presOf" srcId="{F12BCE82-E80A-41FB-912A-4789A14D6C9E}" destId="{DB432BD9-D3FD-46FE-928B-BC260AE7DC9D}" srcOrd="0" destOrd="0" presId="urn:microsoft.com/office/officeart/2005/8/layout/radial3"/>
    <dgm:cxn modelId="{909C98EC-32DE-476B-8F7D-2E4020A8DA38}" srcId="{0058092E-5127-4381-BC8A-0FA6379AEA30}" destId="{B872584D-5080-4AE7-A00F-F43A99562FC2}" srcOrd="13" destOrd="0" parTransId="{1CD05F20-0E5E-444B-8CF2-29EE4809DAE1}" sibTransId="{529FE056-9C28-489D-AACD-92C6C716D14A}"/>
    <dgm:cxn modelId="{B937ADF3-5295-4940-BEEF-B1E104C250B3}" srcId="{0058092E-5127-4381-BC8A-0FA6379AEA30}" destId="{36A32D7C-70E2-4877-B726-1B4BDF922CB2}" srcOrd="12" destOrd="0" parTransId="{C45E974C-7FB1-4E30-AEF7-269D1431C0B8}" sibTransId="{A8BDD7E1-0151-4ECF-B979-4C7F12F514F0}"/>
    <dgm:cxn modelId="{F1739888-870F-4999-9122-3A4B1B4D6C89}" type="presOf" srcId="{20E089BF-9B86-45EE-8DE3-93D7AF77DC92}" destId="{228523C6-9289-43D7-AC69-A7A789F3E201}" srcOrd="0" destOrd="0" presId="urn:microsoft.com/office/officeart/2005/8/layout/radial3"/>
    <dgm:cxn modelId="{BC30E51F-8D0F-46B4-8DBC-E4C27ABDEEEC}" type="presOf" srcId="{40B0B1C5-94FE-4BD4-B09D-11E1C568A8D4}" destId="{E750CD4E-ED8D-46DF-8BE7-45B005A77261}" srcOrd="0" destOrd="0" presId="urn:microsoft.com/office/officeart/2005/8/layout/radial3"/>
    <dgm:cxn modelId="{CD800420-EEFC-4A00-8B57-0247427F162C}" type="presOf" srcId="{B73B1B56-8BAF-4A26-BBA3-BBB3734A4218}" destId="{59374CB7-A234-41CC-A090-1582B86FA3D0}" srcOrd="0" destOrd="0" presId="urn:microsoft.com/office/officeart/2005/8/layout/radial3"/>
    <dgm:cxn modelId="{ED5FB879-181D-4857-92BF-2D835D0AC181}" type="presOf" srcId="{829EE104-51A5-4523-95A7-CAEF62AE5780}" destId="{CDA981DC-58E4-4249-8B58-D4172A5CD768}" srcOrd="0" destOrd="0" presId="urn:microsoft.com/office/officeart/2005/8/layout/radial3"/>
    <dgm:cxn modelId="{011F816F-18F4-4B50-A96F-35E2D36A4750}" srcId="{0058092E-5127-4381-BC8A-0FA6379AEA30}" destId="{4B7D7FBD-FCC3-41B7-A416-433F3B1C2C57}" srcOrd="5" destOrd="0" parTransId="{17422193-5623-4859-B9A5-A70AD39D67DC}" sibTransId="{485B3CF3-3509-49E6-BBEF-DE3607B98573}"/>
    <dgm:cxn modelId="{1E9C1D53-94F2-4DE6-A436-7B7E5F4BFA63}" srcId="{0058092E-5127-4381-BC8A-0FA6379AEA30}" destId="{F12BCE82-E80A-41FB-912A-4789A14D6C9E}" srcOrd="2" destOrd="0" parTransId="{AE08C314-EF19-474F-91D5-E085F4B6AF43}" sibTransId="{EF100392-01B2-4FA2-AE52-0D64CC4C0256}"/>
    <dgm:cxn modelId="{F52CB748-AA08-428D-B9F5-13F4C10EAB7E}" srcId="{0058092E-5127-4381-BC8A-0FA6379AEA30}" destId="{B73B1B56-8BAF-4A26-BBA3-BBB3734A4218}" srcOrd="6" destOrd="0" parTransId="{54E14CF8-C848-408C-AB45-A8F3B0895F5D}" sibTransId="{324FC3CE-D84A-4023-8195-10CAE1B51899}"/>
    <dgm:cxn modelId="{FA31BEFA-D1F4-4121-AFA5-DB0C2E1D5405}" type="presOf" srcId="{77CC3DFF-0D7E-4173-80CD-50149D56A5B7}" destId="{435EE206-650A-41BC-AAF9-B5CE5C8974AB}" srcOrd="0" destOrd="0" presId="urn:microsoft.com/office/officeart/2005/8/layout/radial3"/>
    <dgm:cxn modelId="{3A643FE4-480C-49EC-9CAB-B8C3654F2088}" type="presOf" srcId="{B872584D-5080-4AE7-A00F-F43A99562FC2}" destId="{9179A271-C1CF-474C-A81C-56E6ECB9F2ED}" srcOrd="0" destOrd="0" presId="urn:microsoft.com/office/officeart/2005/8/layout/radial3"/>
    <dgm:cxn modelId="{2C825AE4-A7FC-45D5-9333-DB52A49AD7FA}" type="presParOf" srcId="{24C6A5EB-0081-46D8-937E-A9D971DA0AEC}" destId="{F242B36F-5C8B-441E-AE23-AA7B63E1E05D}" srcOrd="0" destOrd="0" presId="urn:microsoft.com/office/officeart/2005/8/layout/radial3"/>
    <dgm:cxn modelId="{40C26BEB-B48C-4781-9497-DD0E0CC9A0B6}" type="presParOf" srcId="{F242B36F-5C8B-441E-AE23-AA7B63E1E05D}" destId="{9BB280FC-6C33-41B3-9BB9-75B19AA207DC}" srcOrd="0" destOrd="0" presId="urn:microsoft.com/office/officeart/2005/8/layout/radial3"/>
    <dgm:cxn modelId="{ECF3FC5D-4632-4A84-A1C8-FB3F41A1BA0F}" type="presParOf" srcId="{F242B36F-5C8B-441E-AE23-AA7B63E1E05D}" destId="{435EE206-650A-41BC-AAF9-B5CE5C8974AB}" srcOrd="1" destOrd="0" presId="urn:microsoft.com/office/officeart/2005/8/layout/radial3"/>
    <dgm:cxn modelId="{ECE7E026-5610-4789-BD79-5BF7C1E76695}" type="presParOf" srcId="{F242B36F-5C8B-441E-AE23-AA7B63E1E05D}" destId="{AD98351D-872A-4706-8CE1-EECFEC520829}" srcOrd="2" destOrd="0" presId="urn:microsoft.com/office/officeart/2005/8/layout/radial3"/>
    <dgm:cxn modelId="{252BAB52-9BFC-4882-B901-6708F32483E8}" type="presParOf" srcId="{F242B36F-5C8B-441E-AE23-AA7B63E1E05D}" destId="{DB432BD9-D3FD-46FE-928B-BC260AE7DC9D}" srcOrd="3" destOrd="0" presId="urn:microsoft.com/office/officeart/2005/8/layout/radial3"/>
    <dgm:cxn modelId="{94CD6508-1EBE-4E45-9B4C-7EB38635DE31}" type="presParOf" srcId="{F242B36F-5C8B-441E-AE23-AA7B63E1E05D}" destId="{E750CD4E-ED8D-46DF-8BE7-45B005A77261}" srcOrd="4" destOrd="0" presId="urn:microsoft.com/office/officeart/2005/8/layout/radial3"/>
    <dgm:cxn modelId="{C9CB292E-F62A-45A7-AED4-6AE86F7A4960}" type="presParOf" srcId="{F242B36F-5C8B-441E-AE23-AA7B63E1E05D}" destId="{228523C6-9289-43D7-AC69-A7A789F3E201}" srcOrd="5" destOrd="0" presId="urn:microsoft.com/office/officeart/2005/8/layout/radial3"/>
    <dgm:cxn modelId="{AA2772D1-7082-450A-A0F3-E521947549EB}" type="presParOf" srcId="{F242B36F-5C8B-441E-AE23-AA7B63E1E05D}" destId="{5E27C463-F4D6-459B-B69F-832E14C4215F}" srcOrd="6" destOrd="0" presId="urn:microsoft.com/office/officeart/2005/8/layout/radial3"/>
    <dgm:cxn modelId="{08130F03-F623-4B55-85D2-28F77FD731A5}" type="presParOf" srcId="{F242B36F-5C8B-441E-AE23-AA7B63E1E05D}" destId="{59374CB7-A234-41CC-A090-1582B86FA3D0}" srcOrd="7" destOrd="0" presId="urn:microsoft.com/office/officeart/2005/8/layout/radial3"/>
    <dgm:cxn modelId="{62E0796F-523B-446D-9C5C-F9B868957213}" type="presParOf" srcId="{F242B36F-5C8B-441E-AE23-AA7B63E1E05D}" destId="{48911224-98EA-4C17-AFE0-40AB70C1C4C1}" srcOrd="8" destOrd="0" presId="urn:microsoft.com/office/officeart/2005/8/layout/radial3"/>
    <dgm:cxn modelId="{CB65190B-F77E-4C40-AFE5-3CAF102E5D78}" type="presParOf" srcId="{F242B36F-5C8B-441E-AE23-AA7B63E1E05D}" destId="{47B2107D-0E99-4ECD-94AB-19A077A7510C}" srcOrd="9" destOrd="0" presId="urn:microsoft.com/office/officeart/2005/8/layout/radial3"/>
    <dgm:cxn modelId="{8301A4D3-83E7-4B6A-AB20-8255817242B6}" type="presParOf" srcId="{F242B36F-5C8B-441E-AE23-AA7B63E1E05D}" destId="{D329E872-D124-4293-987D-7125DAF2FF21}" srcOrd="10" destOrd="0" presId="urn:microsoft.com/office/officeart/2005/8/layout/radial3"/>
    <dgm:cxn modelId="{A2636F11-0DD1-4F6A-9DCB-517CEC5301CA}" type="presParOf" srcId="{F242B36F-5C8B-441E-AE23-AA7B63E1E05D}" destId="{CDA981DC-58E4-4249-8B58-D4172A5CD768}" srcOrd="11" destOrd="0" presId="urn:microsoft.com/office/officeart/2005/8/layout/radial3"/>
    <dgm:cxn modelId="{0BE6C78A-F543-472B-849B-6401B6C1CC8E}" type="presParOf" srcId="{F242B36F-5C8B-441E-AE23-AA7B63E1E05D}" destId="{B55E8233-2A07-4CCD-8FE8-B2552A96B443}" srcOrd="12" destOrd="0" presId="urn:microsoft.com/office/officeart/2005/8/layout/radial3"/>
    <dgm:cxn modelId="{6E5FD37C-11F9-47D1-BE78-7D41129A10A0}" type="presParOf" srcId="{F242B36F-5C8B-441E-AE23-AA7B63E1E05D}" destId="{C0AA1522-2876-4800-9885-4AA029E32EA6}" srcOrd="13" destOrd="0" presId="urn:microsoft.com/office/officeart/2005/8/layout/radial3"/>
    <dgm:cxn modelId="{A88207CB-A7EC-49C8-884D-A5D61DC1D0CA}" type="presParOf" srcId="{F242B36F-5C8B-441E-AE23-AA7B63E1E05D}" destId="{9179A271-C1CF-474C-A81C-56E6ECB9F2ED}" srcOrd="14" destOrd="0" presId="urn:microsoft.com/office/officeart/2005/8/layout/radial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7D3AC8B-398B-415B-9A3D-8965A85F82D9}" type="doc">
      <dgm:prSet loTypeId="urn:microsoft.com/office/officeart/2005/8/layout/radial1" loCatId="cycle" qsTypeId="urn:microsoft.com/office/officeart/2005/8/quickstyle/3d1" qsCatId="3D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C554060C-7038-4C03-8641-A0AEAF0EA630}">
      <dgm:prSet phldrT="[Text]" custT="1"/>
      <dgm:spPr/>
      <dgm:t>
        <a:bodyPr/>
        <a:lstStyle/>
        <a:p>
          <a:r>
            <a:rPr lang="en-US" sz="1200" dirty="0" err="1" smtClean="0"/>
            <a:t>Estrategia</a:t>
          </a:r>
          <a:r>
            <a:rPr lang="en-US" sz="1200" dirty="0" smtClean="0"/>
            <a:t> cultural</a:t>
          </a:r>
          <a:endParaRPr lang="en-US" sz="1200" dirty="0"/>
        </a:p>
      </dgm:t>
    </dgm:pt>
    <dgm:pt modelId="{CA2371A1-AC31-45FF-8303-35E967F79830}" type="parTrans" cxnId="{11774A8F-85E4-40A8-90E0-195E133AF03E}">
      <dgm:prSet/>
      <dgm:spPr/>
      <dgm:t>
        <a:bodyPr/>
        <a:lstStyle/>
        <a:p>
          <a:endParaRPr lang="en-US" sz="1000"/>
        </a:p>
      </dgm:t>
    </dgm:pt>
    <dgm:pt modelId="{A7213A7C-33FE-4081-9493-9600DD879E29}" type="sibTrans" cxnId="{11774A8F-85E4-40A8-90E0-195E133AF03E}">
      <dgm:prSet/>
      <dgm:spPr/>
      <dgm:t>
        <a:bodyPr/>
        <a:lstStyle/>
        <a:p>
          <a:endParaRPr lang="en-US" sz="1000"/>
        </a:p>
      </dgm:t>
    </dgm:pt>
    <dgm:pt modelId="{1C217EB7-FF64-4E56-BB5B-0472B1D75FEC}">
      <dgm:prSet phldrT="[Text]" custT="1"/>
      <dgm:spPr/>
      <dgm:t>
        <a:bodyPr/>
        <a:lstStyle/>
        <a:p>
          <a:r>
            <a:rPr lang="en-US" sz="1000" dirty="0" err="1" smtClean="0"/>
            <a:t>Políticas</a:t>
          </a:r>
          <a:r>
            <a:rPr lang="en-US" sz="1000" dirty="0" smtClean="0"/>
            <a:t> y </a:t>
          </a:r>
          <a:r>
            <a:rPr lang="en-US" sz="1000" dirty="0" err="1" smtClean="0"/>
            <a:t>procedi-mientos</a:t>
          </a:r>
          <a:endParaRPr lang="en-US" sz="1000" dirty="0"/>
        </a:p>
      </dgm:t>
    </dgm:pt>
    <dgm:pt modelId="{82866FE7-2CB6-4B96-801B-571E0577FEFE}" type="parTrans" cxnId="{8FF8C043-FADE-4EFA-9A65-CF4FF3A1D1A6}">
      <dgm:prSet custT="1"/>
      <dgm:spPr/>
      <dgm:t>
        <a:bodyPr/>
        <a:lstStyle/>
        <a:p>
          <a:endParaRPr lang="en-US" sz="1000"/>
        </a:p>
      </dgm:t>
    </dgm:pt>
    <dgm:pt modelId="{B898AE39-C0AB-4E5D-BA96-D8D452CA5E8D}" type="sibTrans" cxnId="{8FF8C043-FADE-4EFA-9A65-CF4FF3A1D1A6}">
      <dgm:prSet/>
      <dgm:spPr/>
      <dgm:t>
        <a:bodyPr/>
        <a:lstStyle/>
        <a:p>
          <a:endParaRPr lang="en-US" sz="1000"/>
        </a:p>
      </dgm:t>
    </dgm:pt>
    <dgm:pt modelId="{3CEB6059-08ED-4DE6-A961-F57CCA8CFC53}">
      <dgm:prSet phldrT="[Text]" custT="1"/>
      <dgm:spPr/>
      <dgm:t>
        <a:bodyPr/>
        <a:lstStyle/>
        <a:p>
          <a:r>
            <a:rPr lang="en-US" sz="1000" dirty="0" err="1" smtClean="0"/>
            <a:t>Interacción</a:t>
          </a:r>
          <a:r>
            <a:rPr lang="en-US" sz="1000" dirty="0" smtClean="0"/>
            <a:t> con </a:t>
          </a:r>
          <a:r>
            <a:rPr lang="en-US" sz="1000" dirty="0" err="1" smtClean="0"/>
            <a:t>reguladores</a:t>
          </a:r>
          <a:endParaRPr lang="en-US" sz="1000" dirty="0"/>
        </a:p>
      </dgm:t>
    </dgm:pt>
    <dgm:pt modelId="{FBDAF5DC-A9E7-40DC-86CD-841E79843634}" type="parTrans" cxnId="{045DBB04-4B9D-4632-ACA6-4C05ADB58C0F}">
      <dgm:prSet custT="1"/>
      <dgm:spPr/>
      <dgm:t>
        <a:bodyPr/>
        <a:lstStyle/>
        <a:p>
          <a:endParaRPr lang="en-US" sz="1000"/>
        </a:p>
      </dgm:t>
    </dgm:pt>
    <dgm:pt modelId="{A4382F0B-20D2-4108-873F-8BAC5983D285}" type="sibTrans" cxnId="{045DBB04-4B9D-4632-ACA6-4C05ADB58C0F}">
      <dgm:prSet/>
      <dgm:spPr/>
      <dgm:t>
        <a:bodyPr/>
        <a:lstStyle/>
        <a:p>
          <a:endParaRPr lang="en-US" sz="1000"/>
        </a:p>
      </dgm:t>
    </dgm:pt>
    <dgm:pt modelId="{66F70A20-B668-40A9-BA95-92E848BBB590}">
      <dgm:prSet phldrT="[Text]" custT="1"/>
      <dgm:spPr/>
      <dgm:t>
        <a:bodyPr/>
        <a:lstStyle/>
        <a:p>
          <a:r>
            <a:rPr lang="en-US" sz="1000" dirty="0" err="1" smtClean="0"/>
            <a:t>Gobierno</a:t>
          </a:r>
          <a:r>
            <a:rPr lang="en-US" sz="1000" dirty="0" smtClean="0"/>
            <a:t> </a:t>
          </a:r>
          <a:r>
            <a:rPr lang="en-US" sz="1000" dirty="0" err="1" smtClean="0"/>
            <a:t>corporativo</a:t>
          </a:r>
          <a:endParaRPr lang="en-US" sz="1000" dirty="0"/>
        </a:p>
      </dgm:t>
    </dgm:pt>
    <dgm:pt modelId="{BAAB78CF-F69A-4E59-BF66-73C31EF64FBE}" type="parTrans" cxnId="{C417A24F-BC81-406C-93A3-9AC1A69CE2BB}">
      <dgm:prSet custT="1"/>
      <dgm:spPr/>
      <dgm:t>
        <a:bodyPr/>
        <a:lstStyle/>
        <a:p>
          <a:endParaRPr lang="en-US" sz="1000"/>
        </a:p>
      </dgm:t>
    </dgm:pt>
    <dgm:pt modelId="{84EE364A-CDCF-4878-8EF6-A2E72F78FFE2}" type="sibTrans" cxnId="{C417A24F-BC81-406C-93A3-9AC1A69CE2BB}">
      <dgm:prSet/>
      <dgm:spPr/>
      <dgm:t>
        <a:bodyPr/>
        <a:lstStyle/>
        <a:p>
          <a:endParaRPr lang="en-US" sz="1000"/>
        </a:p>
      </dgm:t>
    </dgm:pt>
    <dgm:pt modelId="{9C3822DD-F58A-4C1E-95E6-4E0A855ED896}">
      <dgm:prSet phldrT="[Text]"/>
      <dgm:spPr/>
      <dgm:t>
        <a:bodyPr/>
        <a:lstStyle/>
        <a:p>
          <a:endParaRPr lang="en-US" sz="1000" dirty="0"/>
        </a:p>
      </dgm:t>
    </dgm:pt>
    <dgm:pt modelId="{C44F2237-3B17-442C-8FEE-799D46FD3C04}" type="parTrans" cxnId="{827275BA-AF05-498C-A11C-120D46075B9C}">
      <dgm:prSet/>
      <dgm:spPr/>
      <dgm:t>
        <a:bodyPr/>
        <a:lstStyle/>
        <a:p>
          <a:endParaRPr lang="en-US" sz="1000"/>
        </a:p>
      </dgm:t>
    </dgm:pt>
    <dgm:pt modelId="{45AAB9F9-E001-48EA-8243-CA82F018B54D}" type="sibTrans" cxnId="{827275BA-AF05-498C-A11C-120D46075B9C}">
      <dgm:prSet/>
      <dgm:spPr/>
      <dgm:t>
        <a:bodyPr/>
        <a:lstStyle/>
        <a:p>
          <a:endParaRPr lang="en-US" sz="1000"/>
        </a:p>
      </dgm:t>
    </dgm:pt>
    <dgm:pt modelId="{067F7215-9098-4F6A-8582-0DADADAE2119}">
      <dgm:prSet phldrT="[Text]" custT="1"/>
      <dgm:spPr/>
      <dgm:t>
        <a:bodyPr/>
        <a:lstStyle/>
        <a:p>
          <a:r>
            <a:rPr lang="en-US" sz="1000" dirty="0" err="1" smtClean="0"/>
            <a:t>Evaluación</a:t>
          </a:r>
          <a:r>
            <a:rPr lang="en-US" sz="1000" dirty="0" smtClean="0"/>
            <a:t> de </a:t>
          </a:r>
          <a:r>
            <a:rPr lang="en-US" sz="1000" dirty="0" err="1" smtClean="0"/>
            <a:t>riesgos</a:t>
          </a:r>
          <a:r>
            <a:rPr lang="en-US" sz="1000" dirty="0" smtClean="0"/>
            <a:t> y </a:t>
          </a:r>
          <a:r>
            <a:rPr lang="en-US" sz="1000" dirty="0" err="1" smtClean="0"/>
            <a:t>cambios</a:t>
          </a:r>
          <a:r>
            <a:rPr lang="en-US" sz="1000" dirty="0" smtClean="0"/>
            <a:t> </a:t>
          </a:r>
          <a:r>
            <a:rPr lang="en-US" sz="1000" dirty="0" err="1" smtClean="0"/>
            <a:t>regulatorios</a:t>
          </a:r>
          <a:endParaRPr lang="en-US" sz="1000" dirty="0"/>
        </a:p>
      </dgm:t>
    </dgm:pt>
    <dgm:pt modelId="{DC8A5301-5F67-4AB6-9036-0CD3495CEEE7}" type="parTrans" cxnId="{39F62E80-5B81-4E8F-9C21-4CF3339A1796}">
      <dgm:prSet custT="1"/>
      <dgm:spPr/>
      <dgm:t>
        <a:bodyPr/>
        <a:lstStyle/>
        <a:p>
          <a:endParaRPr lang="en-US" sz="1000"/>
        </a:p>
      </dgm:t>
    </dgm:pt>
    <dgm:pt modelId="{A6611726-3F48-4AC5-862E-2C466F76CB67}" type="sibTrans" cxnId="{39F62E80-5B81-4E8F-9C21-4CF3339A1796}">
      <dgm:prSet/>
      <dgm:spPr/>
      <dgm:t>
        <a:bodyPr/>
        <a:lstStyle/>
        <a:p>
          <a:endParaRPr lang="en-US" sz="1000"/>
        </a:p>
      </dgm:t>
    </dgm:pt>
    <dgm:pt modelId="{B2DD88E1-C21E-4221-A510-F33D0A633870}">
      <dgm:prSet phldrT="[Text]" custT="1"/>
      <dgm:spPr/>
      <dgm:t>
        <a:bodyPr/>
        <a:lstStyle/>
        <a:p>
          <a:r>
            <a:rPr lang="en-US" sz="1000" dirty="0" err="1" smtClean="0"/>
            <a:t>Monitoreo</a:t>
          </a:r>
          <a:r>
            <a:rPr lang="en-US" sz="1000" dirty="0" smtClean="0"/>
            <a:t> y </a:t>
          </a:r>
          <a:r>
            <a:rPr lang="en-US" sz="1000" dirty="0" err="1" smtClean="0"/>
            <a:t>testeo</a:t>
          </a:r>
          <a:endParaRPr lang="en-US" sz="1000" dirty="0"/>
        </a:p>
      </dgm:t>
    </dgm:pt>
    <dgm:pt modelId="{8759E7F9-0243-4BA1-8D3D-AC7631C0A64F}" type="parTrans" cxnId="{6BFB2335-BA16-4114-8675-29653A33A8B1}">
      <dgm:prSet custT="1"/>
      <dgm:spPr/>
      <dgm:t>
        <a:bodyPr/>
        <a:lstStyle/>
        <a:p>
          <a:endParaRPr lang="en-US" sz="1000"/>
        </a:p>
      </dgm:t>
    </dgm:pt>
    <dgm:pt modelId="{F8AD4680-1111-4533-BE09-D59A8A2E89CB}" type="sibTrans" cxnId="{6BFB2335-BA16-4114-8675-29653A33A8B1}">
      <dgm:prSet/>
      <dgm:spPr/>
      <dgm:t>
        <a:bodyPr/>
        <a:lstStyle/>
        <a:p>
          <a:endParaRPr lang="en-US" sz="1000"/>
        </a:p>
      </dgm:t>
    </dgm:pt>
    <dgm:pt modelId="{D5933D67-6913-4361-AB8E-F28F5DC6621E}">
      <dgm:prSet phldrT="[Text]" custT="1"/>
      <dgm:spPr/>
      <dgm:t>
        <a:bodyPr/>
        <a:lstStyle/>
        <a:p>
          <a:r>
            <a:rPr lang="en-US" sz="1000" dirty="0" err="1" smtClean="0"/>
            <a:t>Datos</a:t>
          </a:r>
          <a:r>
            <a:rPr lang="en-US" sz="1000" dirty="0" smtClean="0"/>
            <a:t>, </a:t>
          </a:r>
          <a:r>
            <a:rPr lang="en-US" sz="1000" dirty="0" err="1" smtClean="0"/>
            <a:t>mediciones</a:t>
          </a:r>
          <a:r>
            <a:rPr lang="en-US" sz="1000" dirty="0" smtClean="0"/>
            <a:t> y </a:t>
          </a:r>
          <a:r>
            <a:rPr lang="en-US" sz="1000" dirty="0" err="1" smtClean="0"/>
            <a:t>reporte</a:t>
          </a:r>
          <a:endParaRPr lang="en-US" sz="1000" dirty="0"/>
        </a:p>
      </dgm:t>
    </dgm:pt>
    <dgm:pt modelId="{D906BB8F-18CC-4F9B-861F-EC2639243333}" type="parTrans" cxnId="{CBBEC34C-283C-40A5-B5EF-F61D45A21D3B}">
      <dgm:prSet custT="1"/>
      <dgm:spPr/>
      <dgm:t>
        <a:bodyPr/>
        <a:lstStyle/>
        <a:p>
          <a:endParaRPr lang="en-US" sz="1000"/>
        </a:p>
      </dgm:t>
    </dgm:pt>
    <dgm:pt modelId="{5374A7C7-83C4-4FD9-84CD-BCFC6D087310}" type="sibTrans" cxnId="{CBBEC34C-283C-40A5-B5EF-F61D45A21D3B}">
      <dgm:prSet/>
      <dgm:spPr/>
      <dgm:t>
        <a:bodyPr/>
        <a:lstStyle/>
        <a:p>
          <a:endParaRPr lang="en-US" sz="1000"/>
        </a:p>
      </dgm:t>
    </dgm:pt>
    <dgm:pt modelId="{C33BDA09-41F7-4536-9D52-E67178672586}">
      <dgm:prSet phldrT="[Text]" custT="1"/>
      <dgm:spPr/>
      <dgm:t>
        <a:bodyPr/>
        <a:lstStyle/>
        <a:p>
          <a:r>
            <a:rPr lang="en-US" sz="1000" dirty="0" err="1" smtClean="0"/>
            <a:t>Investiga-ción</a:t>
          </a:r>
          <a:r>
            <a:rPr lang="en-US" sz="1000" dirty="0" smtClean="0"/>
            <a:t> y </a:t>
          </a:r>
          <a:r>
            <a:rPr lang="en-US" sz="1000" dirty="0" err="1" smtClean="0"/>
            <a:t>resolución</a:t>
          </a:r>
          <a:endParaRPr lang="en-US" sz="1000" dirty="0"/>
        </a:p>
      </dgm:t>
    </dgm:pt>
    <dgm:pt modelId="{80F13E72-7160-42C4-9BC1-3CF02DF513E9}" type="parTrans" cxnId="{F6DF5913-D736-4F85-82BE-32C433F8F46A}">
      <dgm:prSet custT="1"/>
      <dgm:spPr/>
      <dgm:t>
        <a:bodyPr/>
        <a:lstStyle/>
        <a:p>
          <a:endParaRPr lang="en-US" sz="1000"/>
        </a:p>
      </dgm:t>
    </dgm:pt>
    <dgm:pt modelId="{8026FF3D-3E9A-4D13-9231-DF568B438EDB}" type="sibTrans" cxnId="{F6DF5913-D736-4F85-82BE-32C433F8F46A}">
      <dgm:prSet/>
      <dgm:spPr/>
      <dgm:t>
        <a:bodyPr/>
        <a:lstStyle/>
        <a:p>
          <a:endParaRPr lang="en-US" sz="1000"/>
        </a:p>
      </dgm:t>
    </dgm:pt>
    <dgm:pt modelId="{0527E451-B886-4D39-AC46-A80C89CBE7B9}">
      <dgm:prSet phldrT="[Text]" custT="1"/>
      <dgm:spPr/>
      <dgm:t>
        <a:bodyPr/>
        <a:lstStyle/>
        <a:p>
          <a:r>
            <a:rPr lang="en-US" sz="1000" dirty="0" err="1" smtClean="0"/>
            <a:t>Comunica-ción</a:t>
          </a:r>
          <a:r>
            <a:rPr lang="en-US" sz="1000" dirty="0" smtClean="0"/>
            <a:t> y </a:t>
          </a:r>
          <a:r>
            <a:rPr lang="en-US" sz="1000" dirty="0" err="1" smtClean="0"/>
            <a:t>capacita-ción</a:t>
          </a:r>
          <a:endParaRPr lang="en-US" sz="1000" dirty="0"/>
        </a:p>
      </dgm:t>
    </dgm:pt>
    <dgm:pt modelId="{F4B0BF39-39EC-43A4-877D-1DD6B11B7C5B}" type="parTrans" cxnId="{260917DC-E6D5-44A6-81F9-AD6A9E3A3871}">
      <dgm:prSet custT="1"/>
      <dgm:spPr/>
      <dgm:t>
        <a:bodyPr/>
        <a:lstStyle/>
        <a:p>
          <a:endParaRPr lang="en-US" sz="1000"/>
        </a:p>
      </dgm:t>
    </dgm:pt>
    <dgm:pt modelId="{BB984A50-186E-4971-B9F9-25A1A7689959}" type="sibTrans" cxnId="{260917DC-E6D5-44A6-81F9-AD6A9E3A3871}">
      <dgm:prSet/>
      <dgm:spPr/>
      <dgm:t>
        <a:bodyPr/>
        <a:lstStyle/>
        <a:p>
          <a:endParaRPr lang="en-US" sz="1000"/>
        </a:p>
      </dgm:t>
    </dgm:pt>
    <dgm:pt modelId="{47EC4B9E-4381-4288-B79D-537FC6517B92}" type="pres">
      <dgm:prSet presAssocID="{C7D3AC8B-398B-415B-9A3D-8965A85F82D9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28F4CE9E-EA86-4415-B16B-23C098AFFC1C}" type="pres">
      <dgm:prSet presAssocID="{C554060C-7038-4C03-8641-A0AEAF0EA630}" presName="centerShape" presStyleLbl="node0" presStyleIdx="0" presStyleCnt="1" custScaleX="156656" custScaleY="154270"/>
      <dgm:spPr/>
      <dgm:t>
        <a:bodyPr/>
        <a:lstStyle/>
        <a:p>
          <a:endParaRPr lang="en-US"/>
        </a:p>
      </dgm:t>
    </dgm:pt>
    <dgm:pt modelId="{E1A6665A-CFF1-47CC-9B09-1A6F6B9D1BFC}" type="pres">
      <dgm:prSet presAssocID="{82866FE7-2CB6-4B96-801B-571E0577FEFE}" presName="Name9" presStyleLbl="parChTrans1D2" presStyleIdx="0" presStyleCnt="8"/>
      <dgm:spPr/>
      <dgm:t>
        <a:bodyPr/>
        <a:lstStyle/>
        <a:p>
          <a:endParaRPr lang="en-US"/>
        </a:p>
      </dgm:t>
    </dgm:pt>
    <dgm:pt modelId="{ED598DA3-75DA-405F-9452-7EE43B159879}" type="pres">
      <dgm:prSet presAssocID="{82866FE7-2CB6-4B96-801B-571E0577FEFE}" presName="connTx" presStyleLbl="parChTrans1D2" presStyleIdx="0" presStyleCnt="8"/>
      <dgm:spPr/>
      <dgm:t>
        <a:bodyPr/>
        <a:lstStyle/>
        <a:p>
          <a:endParaRPr lang="en-US"/>
        </a:p>
      </dgm:t>
    </dgm:pt>
    <dgm:pt modelId="{AA4E5971-3DEA-47DF-B728-AF04CE182C85}" type="pres">
      <dgm:prSet presAssocID="{1C217EB7-FF64-4E56-BB5B-0472B1D75FEC}" presName="node" presStyleLbl="node1" presStyleIdx="0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441682D-AD17-461F-A278-082D841D1343}" type="pres">
      <dgm:prSet presAssocID="{DC8A5301-5F67-4AB6-9036-0CD3495CEEE7}" presName="Name9" presStyleLbl="parChTrans1D2" presStyleIdx="1" presStyleCnt="8"/>
      <dgm:spPr/>
      <dgm:t>
        <a:bodyPr/>
        <a:lstStyle/>
        <a:p>
          <a:endParaRPr lang="en-US"/>
        </a:p>
      </dgm:t>
    </dgm:pt>
    <dgm:pt modelId="{88C092A9-595A-46AA-B4E4-37E5478BC6A9}" type="pres">
      <dgm:prSet presAssocID="{DC8A5301-5F67-4AB6-9036-0CD3495CEEE7}" presName="connTx" presStyleLbl="parChTrans1D2" presStyleIdx="1" presStyleCnt="8"/>
      <dgm:spPr/>
      <dgm:t>
        <a:bodyPr/>
        <a:lstStyle/>
        <a:p>
          <a:endParaRPr lang="en-US"/>
        </a:p>
      </dgm:t>
    </dgm:pt>
    <dgm:pt modelId="{14756CE1-61A3-46C8-A839-37743BC1E603}" type="pres">
      <dgm:prSet presAssocID="{067F7215-9098-4F6A-8582-0DADADAE2119}" presName="node" presStyleLbl="node1" presStyleIdx="1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3D65AFF-FE17-4A80-A064-FC46C750B535}" type="pres">
      <dgm:prSet presAssocID="{8759E7F9-0243-4BA1-8D3D-AC7631C0A64F}" presName="Name9" presStyleLbl="parChTrans1D2" presStyleIdx="2" presStyleCnt="8"/>
      <dgm:spPr/>
      <dgm:t>
        <a:bodyPr/>
        <a:lstStyle/>
        <a:p>
          <a:endParaRPr lang="en-US"/>
        </a:p>
      </dgm:t>
    </dgm:pt>
    <dgm:pt modelId="{A43CD04A-CF31-4E87-ACB0-EDED09A600D4}" type="pres">
      <dgm:prSet presAssocID="{8759E7F9-0243-4BA1-8D3D-AC7631C0A64F}" presName="connTx" presStyleLbl="parChTrans1D2" presStyleIdx="2" presStyleCnt="8"/>
      <dgm:spPr/>
      <dgm:t>
        <a:bodyPr/>
        <a:lstStyle/>
        <a:p>
          <a:endParaRPr lang="en-US"/>
        </a:p>
      </dgm:t>
    </dgm:pt>
    <dgm:pt modelId="{49D83483-C1FF-44BE-B086-1D814F931AA3}" type="pres">
      <dgm:prSet presAssocID="{B2DD88E1-C21E-4221-A510-F33D0A633870}" presName="node" presStyleLbl="node1" presStyleIdx="2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3815311-5480-4F32-9E30-EEC3F383AF1B}" type="pres">
      <dgm:prSet presAssocID="{D906BB8F-18CC-4F9B-861F-EC2639243333}" presName="Name9" presStyleLbl="parChTrans1D2" presStyleIdx="3" presStyleCnt="8"/>
      <dgm:spPr/>
      <dgm:t>
        <a:bodyPr/>
        <a:lstStyle/>
        <a:p>
          <a:endParaRPr lang="en-US"/>
        </a:p>
      </dgm:t>
    </dgm:pt>
    <dgm:pt modelId="{F4F009FB-A2B9-4921-B5CF-99D96ACD15AE}" type="pres">
      <dgm:prSet presAssocID="{D906BB8F-18CC-4F9B-861F-EC2639243333}" presName="connTx" presStyleLbl="parChTrans1D2" presStyleIdx="3" presStyleCnt="8"/>
      <dgm:spPr/>
      <dgm:t>
        <a:bodyPr/>
        <a:lstStyle/>
        <a:p>
          <a:endParaRPr lang="en-US"/>
        </a:p>
      </dgm:t>
    </dgm:pt>
    <dgm:pt modelId="{2C6B6B5F-AD50-4AB3-9CAE-87A7B5A13FDF}" type="pres">
      <dgm:prSet presAssocID="{D5933D67-6913-4361-AB8E-F28F5DC6621E}" presName="node" presStyleLbl="node1" presStyleIdx="3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ABC231B-0A20-40DD-A92B-CC3727A41FB9}" type="pres">
      <dgm:prSet presAssocID="{80F13E72-7160-42C4-9BC1-3CF02DF513E9}" presName="Name9" presStyleLbl="parChTrans1D2" presStyleIdx="4" presStyleCnt="8"/>
      <dgm:spPr/>
      <dgm:t>
        <a:bodyPr/>
        <a:lstStyle/>
        <a:p>
          <a:endParaRPr lang="en-US"/>
        </a:p>
      </dgm:t>
    </dgm:pt>
    <dgm:pt modelId="{97C37AD5-91F9-4C5F-9C5D-612C15E52A39}" type="pres">
      <dgm:prSet presAssocID="{80F13E72-7160-42C4-9BC1-3CF02DF513E9}" presName="connTx" presStyleLbl="parChTrans1D2" presStyleIdx="4" presStyleCnt="8"/>
      <dgm:spPr/>
      <dgm:t>
        <a:bodyPr/>
        <a:lstStyle/>
        <a:p>
          <a:endParaRPr lang="en-US"/>
        </a:p>
      </dgm:t>
    </dgm:pt>
    <dgm:pt modelId="{8F3E3E8C-580D-4D8B-A56E-796E81690F28}" type="pres">
      <dgm:prSet presAssocID="{C33BDA09-41F7-4536-9D52-E67178672586}" presName="node" presStyleLbl="node1" presStyleIdx="4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C120962-2C71-4A91-B1B2-5D9D01DCA919}" type="pres">
      <dgm:prSet presAssocID="{F4B0BF39-39EC-43A4-877D-1DD6B11B7C5B}" presName="Name9" presStyleLbl="parChTrans1D2" presStyleIdx="5" presStyleCnt="8"/>
      <dgm:spPr/>
      <dgm:t>
        <a:bodyPr/>
        <a:lstStyle/>
        <a:p>
          <a:endParaRPr lang="en-US"/>
        </a:p>
      </dgm:t>
    </dgm:pt>
    <dgm:pt modelId="{442585D3-BBD3-48F6-947C-0AEF178D722B}" type="pres">
      <dgm:prSet presAssocID="{F4B0BF39-39EC-43A4-877D-1DD6B11B7C5B}" presName="connTx" presStyleLbl="parChTrans1D2" presStyleIdx="5" presStyleCnt="8"/>
      <dgm:spPr/>
      <dgm:t>
        <a:bodyPr/>
        <a:lstStyle/>
        <a:p>
          <a:endParaRPr lang="en-US"/>
        </a:p>
      </dgm:t>
    </dgm:pt>
    <dgm:pt modelId="{0568EB12-653A-48DE-87F0-51AC80C18377}" type="pres">
      <dgm:prSet presAssocID="{0527E451-B886-4D39-AC46-A80C89CBE7B9}" presName="node" presStyleLbl="node1" presStyleIdx="5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7D629DE-551D-457F-B6A9-F3434B4601FB}" type="pres">
      <dgm:prSet presAssocID="{FBDAF5DC-A9E7-40DC-86CD-841E79843634}" presName="Name9" presStyleLbl="parChTrans1D2" presStyleIdx="6" presStyleCnt="8"/>
      <dgm:spPr/>
      <dgm:t>
        <a:bodyPr/>
        <a:lstStyle/>
        <a:p>
          <a:endParaRPr lang="en-US"/>
        </a:p>
      </dgm:t>
    </dgm:pt>
    <dgm:pt modelId="{3D215840-7201-4EBC-9C96-9270EB463CD2}" type="pres">
      <dgm:prSet presAssocID="{FBDAF5DC-A9E7-40DC-86CD-841E79843634}" presName="connTx" presStyleLbl="parChTrans1D2" presStyleIdx="6" presStyleCnt="8"/>
      <dgm:spPr/>
      <dgm:t>
        <a:bodyPr/>
        <a:lstStyle/>
        <a:p>
          <a:endParaRPr lang="en-US"/>
        </a:p>
      </dgm:t>
    </dgm:pt>
    <dgm:pt modelId="{C89231BC-3293-48ED-8050-3BCC8DB28FCD}" type="pres">
      <dgm:prSet presAssocID="{3CEB6059-08ED-4DE6-A961-F57CCA8CFC53}" presName="node" presStyleLbl="node1" presStyleIdx="6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7E7FAA9-E0E6-4281-8DF2-B60E7768C66D}" type="pres">
      <dgm:prSet presAssocID="{BAAB78CF-F69A-4E59-BF66-73C31EF64FBE}" presName="Name9" presStyleLbl="parChTrans1D2" presStyleIdx="7" presStyleCnt="8"/>
      <dgm:spPr/>
      <dgm:t>
        <a:bodyPr/>
        <a:lstStyle/>
        <a:p>
          <a:endParaRPr lang="en-US"/>
        </a:p>
      </dgm:t>
    </dgm:pt>
    <dgm:pt modelId="{72DF98F9-4950-4B09-8C6A-877638EE34A7}" type="pres">
      <dgm:prSet presAssocID="{BAAB78CF-F69A-4E59-BF66-73C31EF64FBE}" presName="connTx" presStyleLbl="parChTrans1D2" presStyleIdx="7" presStyleCnt="8"/>
      <dgm:spPr/>
      <dgm:t>
        <a:bodyPr/>
        <a:lstStyle/>
        <a:p>
          <a:endParaRPr lang="en-US"/>
        </a:p>
      </dgm:t>
    </dgm:pt>
    <dgm:pt modelId="{EE265B6E-6678-4EE9-82CC-60732713384C}" type="pres">
      <dgm:prSet presAssocID="{66F70A20-B668-40A9-BA95-92E848BBB590}" presName="node" presStyleLbl="node1" presStyleIdx="7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CBBEC34C-283C-40A5-B5EF-F61D45A21D3B}" srcId="{C554060C-7038-4C03-8641-A0AEAF0EA630}" destId="{D5933D67-6913-4361-AB8E-F28F5DC6621E}" srcOrd="3" destOrd="0" parTransId="{D906BB8F-18CC-4F9B-861F-EC2639243333}" sibTransId="{5374A7C7-83C4-4FD9-84CD-BCFC6D087310}"/>
    <dgm:cxn modelId="{1BFEC1F4-BBB9-4076-98D9-17565764CF13}" type="presOf" srcId="{1C217EB7-FF64-4E56-BB5B-0472B1D75FEC}" destId="{AA4E5971-3DEA-47DF-B728-AF04CE182C85}" srcOrd="0" destOrd="0" presId="urn:microsoft.com/office/officeart/2005/8/layout/radial1"/>
    <dgm:cxn modelId="{CB179096-CA77-42DD-B148-9B1B88D74538}" type="presOf" srcId="{C554060C-7038-4C03-8641-A0AEAF0EA630}" destId="{28F4CE9E-EA86-4415-B16B-23C098AFFC1C}" srcOrd="0" destOrd="0" presId="urn:microsoft.com/office/officeart/2005/8/layout/radial1"/>
    <dgm:cxn modelId="{8372F8E0-92B0-40CA-9394-5530AC900CB4}" type="presOf" srcId="{82866FE7-2CB6-4B96-801B-571E0577FEFE}" destId="{E1A6665A-CFF1-47CC-9B09-1A6F6B9D1BFC}" srcOrd="0" destOrd="0" presId="urn:microsoft.com/office/officeart/2005/8/layout/radial1"/>
    <dgm:cxn modelId="{6044D923-3C00-4D4A-A426-A186E8F531E0}" type="presOf" srcId="{F4B0BF39-39EC-43A4-877D-1DD6B11B7C5B}" destId="{FC120962-2C71-4A91-B1B2-5D9D01DCA919}" srcOrd="0" destOrd="0" presId="urn:microsoft.com/office/officeart/2005/8/layout/radial1"/>
    <dgm:cxn modelId="{0D5FFDA9-7DD3-4858-BD1E-00655D0E0162}" type="presOf" srcId="{FBDAF5DC-A9E7-40DC-86CD-841E79843634}" destId="{3D215840-7201-4EBC-9C96-9270EB463CD2}" srcOrd="1" destOrd="0" presId="urn:microsoft.com/office/officeart/2005/8/layout/radial1"/>
    <dgm:cxn modelId="{8587F716-6F63-493B-831B-687978333011}" type="presOf" srcId="{80F13E72-7160-42C4-9BC1-3CF02DF513E9}" destId="{97C37AD5-91F9-4C5F-9C5D-612C15E52A39}" srcOrd="1" destOrd="0" presId="urn:microsoft.com/office/officeart/2005/8/layout/radial1"/>
    <dgm:cxn modelId="{3056D068-81E8-480B-B693-F9304DCD37B2}" type="presOf" srcId="{82866FE7-2CB6-4B96-801B-571E0577FEFE}" destId="{ED598DA3-75DA-405F-9452-7EE43B159879}" srcOrd="1" destOrd="0" presId="urn:microsoft.com/office/officeart/2005/8/layout/radial1"/>
    <dgm:cxn modelId="{EDFECDC7-95EA-40F2-9A56-F60B4950CCEC}" type="presOf" srcId="{C33BDA09-41F7-4536-9D52-E67178672586}" destId="{8F3E3E8C-580D-4D8B-A56E-796E81690F28}" srcOrd="0" destOrd="0" presId="urn:microsoft.com/office/officeart/2005/8/layout/radial1"/>
    <dgm:cxn modelId="{C417A24F-BC81-406C-93A3-9AC1A69CE2BB}" srcId="{C554060C-7038-4C03-8641-A0AEAF0EA630}" destId="{66F70A20-B668-40A9-BA95-92E848BBB590}" srcOrd="7" destOrd="0" parTransId="{BAAB78CF-F69A-4E59-BF66-73C31EF64FBE}" sibTransId="{84EE364A-CDCF-4878-8EF6-A2E72F78FFE2}"/>
    <dgm:cxn modelId="{19425D7F-5303-40B0-8F61-2333EFA01647}" type="presOf" srcId="{8759E7F9-0243-4BA1-8D3D-AC7631C0A64F}" destId="{B3D65AFF-FE17-4A80-A064-FC46C750B535}" srcOrd="0" destOrd="0" presId="urn:microsoft.com/office/officeart/2005/8/layout/radial1"/>
    <dgm:cxn modelId="{F3045DED-B229-4BC2-8914-F5432B509A2D}" type="presOf" srcId="{FBDAF5DC-A9E7-40DC-86CD-841E79843634}" destId="{A7D629DE-551D-457F-B6A9-F3434B4601FB}" srcOrd="0" destOrd="0" presId="urn:microsoft.com/office/officeart/2005/8/layout/radial1"/>
    <dgm:cxn modelId="{A1F7580A-9296-4AD9-B261-9007FBAF2F32}" type="presOf" srcId="{067F7215-9098-4F6A-8582-0DADADAE2119}" destId="{14756CE1-61A3-46C8-A839-37743BC1E603}" srcOrd="0" destOrd="0" presId="urn:microsoft.com/office/officeart/2005/8/layout/radial1"/>
    <dgm:cxn modelId="{0F4FCC16-00AB-41B5-9E53-B9D7B955AD21}" type="presOf" srcId="{BAAB78CF-F69A-4E59-BF66-73C31EF64FBE}" destId="{72DF98F9-4950-4B09-8C6A-877638EE34A7}" srcOrd="1" destOrd="0" presId="urn:microsoft.com/office/officeart/2005/8/layout/radial1"/>
    <dgm:cxn modelId="{260917DC-E6D5-44A6-81F9-AD6A9E3A3871}" srcId="{C554060C-7038-4C03-8641-A0AEAF0EA630}" destId="{0527E451-B886-4D39-AC46-A80C89CBE7B9}" srcOrd="5" destOrd="0" parTransId="{F4B0BF39-39EC-43A4-877D-1DD6B11B7C5B}" sibTransId="{BB984A50-186E-4971-B9F9-25A1A7689959}"/>
    <dgm:cxn modelId="{827275BA-AF05-498C-A11C-120D46075B9C}" srcId="{C7D3AC8B-398B-415B-9A3D-8965A85F82D9}" destId="{9C3822DD-F58A-4C1E-95E6-4E0A855ED896}" srcOrd="1" destOrd="0" parTransId="{C44F2237-3B17-442C-8FEE-799D46FD3C04}" sibTransId="{45AAB9F9-E001-48EA-8243-CA82F018B54D}"/>
    <dgm:cxn modelId="{045DBB04-4B9D-4632-ACA6-4C05ADB58C0F}" srcId="{C554060C-7038-4C03-8641-A0AEAF0EA630}" destId="{3CEB6059-08ED-4DE6-A961-F57CCA8CFC53}" srcOrd="6" destOrd="0" parTransId="{FBDAF5DC-A9E7-40DC-86CD-841E79843634}" sibTransId="{A4382F0B-20D2-4108-873F-8BAC5983D285}"/>
    <dgm:cxn modelId="{8FF8C043-FADE-4EFA-9A65-CF4FF3A1D1A6}" srcId="{C554060C-7038-4C03-8641-A0AEAF0EA630}" destId="{1C217EB7-FF64-4E56-BB5B-0472B1D75FEC}" srcOrd="0" destOrd="0" parTransId="{82866FE7-2CB6-4B96-801B-571E0577FEFE}" sibTransId="{B898AE39-C0AB-4E5D-BA96-D8D452CA5E8D}"/>
    <dgm:cxn modelId="{9CAB37FD-00DC-46DD-A2F3-027C29CC9924}" type="presOf" srcId="{C7D3AC8B-398B-415B-9A3D-8965A85F82D9}" destId="{47EC4B9E-4381-4288-B79D-537FC6517B92}" srcOrd="0" destOrd="0" presId="urn:microsoft.com/office/officeart/2005/8/layout/radial1"/>
    <dgm:cxn modelId="{F6DF5913-D736-4F85-82BE-32C433F8F46A}" srcId="{C554060C-7038-4C03-8641-A0AEAF0EA630}" destId="{C33BDA09-41F7-4536-9D52-E67178672586}" srcOrd="4" destOrd="0" parTransId="{80F13E72-7160-42C4-9BC1-3CF02DF513E9}" sibTransId="{8026FF3D-3E9A-4D13-9231-DF568B438EDB}"/>
    <dgm:cxn modelId="{54617FCF-AD28-4F7C-9A1B-8ABC1CEF75A0}" type="presOf" srcId="{3CEB6059-08ED-4DE6-A961-F57CCA8CFC53}" destId="{C89231BC-3293-48ED-8050-3BCC8DB28FCD}" srcOrd="0" destOrd="0" presId="urn:microsoft.com/office/officeart/2005/8/layout/radial1"/>
    <dgm:cxn modelId="{4BC0A5A1-EBC7-44E4-932B-1C617E53E223}" type="presOf" srcId="{0527E451-B886-4D39-AC46-A80C89CBE7B9}" destId="{0568EB12-653A-48DE-87F0-51AC80C18377}" srcOrd="0" destOrd="0" presId="urn:microsoft.com/office/officeart/2005/8/layout/radial1"/>
    <dgm:cxn modelId="{39F62E80-5B81-4E8F-9C21-4CF3339A1796}" srcId="{C554060C-7038-4C03-8641-A0AEAF0EA630}" destId="{067F7215-9098-4F6A-8582-0DADADAE2119}" srcOrd="1" destOrd="0" parTransId="{DC8A5301-5F67-4AB6-9036-0CD3495CEEE7}" sibTransId="{A6611726-3F48-4AC5-862E-2C466F76CB67}"/>
    <dgm:cxn modelId="{85338822-60BB-4C9C-A670-E0C64B1C29CD}" type="presOf" srcId="{B2DD88E1-C21E-4221-A510-F33D0A633870}" destId="{49D83483-C1FF-44BE-B086-1D814F931AA3}" srcOrd="0" destOrd="0" presId="urn:microsoft.com/office/officeart/2005/8/layout/radial1"/>
    <dgm:cxn modelId="{C584514E-6DDA-45DC-A46D-8AEEB42B3EB1}" type="presOf" srcId="{D906BB8F-18CC-4F9B-861F-EC2639243333}" destId="{F4F009FB-A2B9-4921-B5CF-99D96ACD15AE}" srcOrd="1" destOrd="0" presId="urn:microsoft.com/office/officeart/2005/8/layout/radial1"/>
    <dgm:cxn modelId="{E6900419-C5B7-4EBC-BD3A-8B60D82C7278}" type="presOf" srcId="{DC8A5301-5F67-4AB6-9036-0CD3495CEEE7}" destId="{E441682D-AD17-461F-A278-082D841D1343}" srcOrd="0" destOrd="0" presId="urn:microsoft.com/office/officeart/2005/8/layout/radial1"/>
    <dgm:cxn modelId="{11774A8F-85E4-40A8-90E0-195E133AF03E}" srcId="{C7D3AC8B-398B-415B-9A3D-8965A85F82D9}" destId="{C554060C-7038-4C03-8641-A0AEAF0EA630}" srcOrd="0" destOrd="0" parTransId="{CA2371A1-AC31-45FF-8303-35E967F79830}" sibTransId="{A7213A7C-33FE-4081-9493-9600DD879E29}"/>
    <dgm:cxn modelId="{A889D888-B1D1-4A62-A8EE-633CE2E2D726}" type="presOf" srcId="{BAAB78CF-F69A-4E59-BF66-73C31EF64FBE}" destId="{57E7FAA9-E0E6-4281-8DF2-B60E7768C66D}" srcOrd="0" destOrd="0" presId="urn:microsoft.com/office/officeart/2005/8/layout/radial1"/>
    <dgm:cxn modelId="{6CD7511D-FB03-4C40-8C2C-4E6FD0C05B33}" type="presOf" srcId="{80F13E72-7160-42C4-9BC1-3CF02DF513E9}" destId="{FABC231B-0A20-40DD-A92B-CC3727A41FB9}" srcOrd="0" destOrd="0" presId="urn:microsoft.com/office/officeart/2005/8/layout/radial1"/>
    <dgm:cxn modelId="{C6C61EB4-CC7B-4FD6-839B-281CD53EF4D8}" type="presOf" srcId="{DC8A5301-5F67-4AB6-9036-0CD3495CEEE7}" destId="{88C092A9-595A-46AA-B4E4-37E5478BC6A9}" srcOrd="1" destOrd="0" presId="urn:microsoft.com/office/officeart/2005/8/layout/radial1"/>
    <dgm:cxn modelId="{8664F3D3-3646-4295-B3A3-DBD22A76EBDC}" type="presOf" srcId="{D5933D67-6913-4361-AB8E-F28F5DC6621E}" destId="{2C6B6B5F-AD50-4AB3-9CAE-87A7B5A13FDF}" srcOrd="0" destOrd="0" presId="urn:microsoft.com/office/officeart/2005/8/layout/radial1"/>
    <dgm:cxn modelId="{6BFB2335-BA16-4114-8675-29653A33A8B1}" srcId="{C554060C-7038-4C03-8641-A0AEAF0EA630}" destId="{B2DD88E1-C21E-4221-A510-F33D0A633870}" srcOrd="2" destOrd="0" parTransId="{8759E7F9-0243-4BA1-8D3D-AC7631C0A64F}" sibTransId="{F8AD4680-1111-4533-BE09-D59A8A2E89CB}"/>
    <dgm:cxn modelId="{04F4E5BF-19E5-4086-9CEA-4B4003EBC09E}" type="presOf" srcId="{8759E7F9-0243-4BA1-8D3D-AC7631C0A64F}" destId="{A43CD04A-CF31-4E87-ACB0-EDED09A600D4}" srcOrd="1" destOrd="0" presId="urn:microsoft.com/office/officeart/2005/8/layout/radial1"/>
    <dgm:cxn modelId="{7C399549-7D3C-4C4B-9600-3B4D93C876B2}" type="presOf" srcId="{D906BB8F-18CC-4F9B-861F-EC2639243333}" destId="{93815311-5480-4F32-9E30-EEC3F383AF1B}" srcOrd="0" destOrd="0" presId="urn:microsoft.com/office/officeart/2005/8/layout/radial1"/>
    <dgm:cxn modelId="{18CE0E9B-AD61-4AD0-818D-325C0AE7A8A9}" type="presOf" srcId="{F4B0BF39-39EC-43A4-877D-1DD6B11B7C5B}" destId="{442585D3-BBD3-48F6-947C-0AEF178D722B}" srcOrd="1" destOrd="0" presId="urn:microsoft.com/office/officeart/2005/8/layout/radial1"/>
    <dgm:cxn modelId="{55486C06-5E56-48FC-9162-3B6D74606ECE}" type="presOf" srcId="{66F70A20-B668-40A9-BA95-92E848BBB590}" destId="{EE265B6E-6678-4EE9-82CC-60732713384C}" srcOrd="0" destOrd="0" presId="urn:microsoft.com/office/officeart/2005/8/layout/radial1"/>
    <dgm:cxn modelId="{8B63831F-90EA-4762-A1E9-36E1FEE96D6B}" type="presParOf" srcId="{47EC4B9E-4381-4288-B79D-537FC6517B92}" destId="{28F4CE9E-EA86-4415-B16B-23C098AFFC1C}" srcOrd="0" destOrd="0" presId="urn:microsoft.com/office/officeart/2005/8/layout/radial1"/>
    <dgm:cxn modelId="{1EE533CE-8CD8-4045-BFCA-883B8C0EBDB2}" type="presParOf" srcId="{47EC4B9E-4381-4288-B79D-537FC6517B92}" destId="{E1A6665A-CFF1-47CC-9B09-1A6F6B9D1BFC}" srcOrd="1" destOrd="0" presId="urn:microsoft.com/office/officeart/2005/8/layout/radial1"/>
    <dgm:cxn modelId="{242F4302-E58E-471A-AC26-13262017EB47}" type="presParOf" srcId="{E1A6665A-CFF1-47CC-9B09-1A6F6B9D1BFC}" destId="{ED598DA3-75DA-405F-9452-7EE43B159879}" srcOrd="0" destOrd="0" presId="urn:microsoft.com/office/officeart/2005/8/layout/radial1"/>
    <dgm:cxn modelId="{2E5FBC65-E662-41FC-AEEB-38569F5DBD65}" type="presParOf" srcId="{47EC4B9E-4381-4288-B79D-537FC6517B92}" destId="{AA4E5971-3DEA-47DF-B728-AF04CE182C85}" srcOrd="2" destOrd="0" presId="urn:microsoft.com/office/officeart/2005/8/layout/radial1"/>
    <dgm:cxn modelId="{BAED5D5D-9026-4002-94D1-9D5C4FFD178A}" type="presParOf" srcId="{47EC4B9E-4381-4288-B79D-537FC6517B92}" destId="{E441682D-AD17-461F-A278-082D841D1343}" srcOrd="3" destOrd="0" presId="urn:microsoft.com/office/officeart/2005/8/layout/radial1"/>
    <dgm:cxn modelId="{107FB86E-CBFD-47B6-9588-6FDFFABC0690}" type="presParOf" srcId="{E441682D-AD17-461F-A278-082D841D1343}" destId="{88C092A9-595A-46AA-B4E4-37E5478BC6A9}" srcOrd="0" destOrd="0" presId="urn:microsoft.com/office/officeart/2005/8/layout/radial1"/>
    <dgm:cxn modelId="{E4C587DA-5762-4F86-A37D-35F34295BE8B}" type="presParOf" srcId="{47EC4B9E-4381-4288-B79D-537FC6517B92}" destId="{14756CE1-61A3-46C8-A839-37743BC1E603}" srcOrd="4" destOrd="0" presId="urn:microsoft.com/office/officeart/2005/8/layout/radial1"/>
    <dgm:cxn modelId="{EAC4EF1E-A443-4643-98C1-D7E08D714625}" type="presParOf" srcId="{47EC4B9E-4381-4288-B79D-537FC6517B92}" destId="{B3D65AFF-FE17-4A80-A064-FC46C750B535}" srcOrd="5" destOrd="0" presId="urn:microsoft.com/office/officeart/2005/8/layout/radial1"/>
    <dgm:cxn modelId="{460924FF-713B-4ABF-B033-631A1305D973}" type="presParOf" srcId="{B3D65AFF-FE17-4A80-A064-FC46C750B535}" destId="{A43CD04A-CF31-4E87-ACB0-EDED09A600D4}" srcOrd="0" destOrd="0" presId="urn:microsoft.com/office/officeart/2005/8/layout/radial1"/>
    <dgm:cxn modelId="{D942F36E-E1B0-4A1B-B9B2-C092DE440F57}" type="presParOf" srcId="{47EC4B9E-4381-4288-B79D-537FC6517B92}" destId="{49D83483-C1FF-44BE-B086-1D814F931AA3}" srcOrd="6" destOrd="0" presId="urn:microsoft.com/office/officeart/2005/8/layout/radial1"/>
    <dgm:cxn modelId="{E39C0A2F-88C0-4F75-B6D0-66FFE69DD7E6}" type="presParOf" srcId="{47EC4B9E-4381-4288-B79D-537FC6517B92}" destId="{93815311-5480-4F32-9E30-EEC3F383AF1B}" srcOrd="7" destOrd="0" presId="urn:microsoft.com/office/officeart/2005/8/layout/radial1"/>
    <dgm:cxn modelId="{CE8AB791-FB00-4476-8E9E-EE589C621670}" type="presParOf" srcId="{93815311-5480-4F32-9E30-EEC3F383AF1B}" destId="{F4F009FB-A2B9-4921-B5CF-99D96ACD15AE}" srcOrd="0" destOrd="0" presId="urn:microsoft.com/office/officeart/2005/8/layout/radial1"/>
    <dgm:cxn modelId="{2E200323-6F2D-4D7A-A062-40BA5C283243}" type="presParOf" srcId="{47EC4B9E-4381-4288-B79D-537FC6517B92}" destId="{2C6B6B5F-AD50-4AB3-9CAE-87A7B5A13FDF}" srcOrd="8" destOrd="0" presId="urn:microsoft.com/office/officeart/2005/8/layout/radial1"/>
    <dgm:cxn modelId="{B539922C-4EBF-429B-A8CC-7F22D00A66A5}" type="presParOf" srcId="{47EC4B9E-4381-4288-B79D-537FC6517B92}" destId="{FABC231B-0A20-40DD-A92B-CC3727A41FB9}" srcOrd="9" destOrd="0" presId="urn:microsoft.com/office/officeart/2005/8/layout/radial1"/>
    <dgm:cxn modelId="{00CC47D4-E995-4ED5-8536-B6B1D6CB1D60}" type="presParOf" srcId="{FABC231B-0A20-40DD-A92B-CC3727A41FB9}" destId="{97C37AD5-91F9-4C5F-9C5D-612C15E52A39}" srcOrd="0" destOrd="0" presId="urn:microsoft.com/office/officeart/2005/8/layout/radial1"/>
    <dgm:cxn modelId="{E19CBB0C-D3C5-4441-817D-8AD7845CC674}" type="presParOf" srcId="{47EC4B9E-4381-4288-B79D-537FC6517B92}" destId="{8F3E3E8C-580D-4D8B-A56E-796E81690F28}" srcOrd="10" destOrd="0" presId="urn:microsoft.com/office/officeart/2005/8/layout/radial1"/>
    <dgm:cxn modelId="{22FDFF27-994B-4418-B4C0-68F5C2995FF4}" type="presParOf" srcId="{47EC4B9E-4381-4288-B79D-537FC6517B92}" destId="{FC120962-2C71-4A91-B1B2-5D9D01DCA919}" srcOrd="11" destOrd="0" presId="urn:microsoft.com/office/officeart/2005/8/layout/radial1"/>
    <dgm:cxn modelId="{2013545A-A115-48C8-BD30-B6C85703202D}" type="presParOf" srcId="{FC120962-2C71-4A91-B1B2-5D9D01DCA919}" destId="{442585D3-BBD3-48F6-947C-0AEF178D722B}" srcOrd="0" destOrd="0" presId="urn:microsoft.com/office/officeart/2005/8/layout/radial1"/>
    <dgm:cxn modelId="{98411AB1-F97D-4728-95EF-625728F7C1BC}" type="presParOf" srcId="{47EC4B9E-4381-4288-B79D-537FC6517B92}" destId="{0568EB12-653A-48DE-87F0-51AC80C18377}" srcOrd="12" destOrd="0" presId="urn:microsoft.com/office/officeart/2005/8/layout/radial1"/>
    <dgm:cxn modelId="{BC996D39-283C-4759-8960-4B5E16233ED8}" type="presParOf" srcId="{47EC4B9E-4381-4288-B79D-537FC6517B92}" destId="{A7D629DE-551D-457F-B6A9-F3434B4601FB}" srcOrd="13" destOrd="0" presId="urn:microsoft.com/office/officeart/2005/8/layout/radial1"/>
    <dgm:cxn modelId="{BB71EC57-22FD-4096-9303-8DB289869C26}" type="presParOf" srcId="{A7D629DE-551D-457F-B6A9-F3434B4601FB}" destId="{3D215840-7201-4EBC-9C96-9270EB463CD2}" srcOrd="0" destOrd="0" presId="urn:microsoft.com/office/officeart/2005/8/layout/radial1"/>
    <dgm:cxn modelId="{DE405208-EB48-4C96-B31F-BA06C3BA2A32}" type="presParOf" srcId="{47EC4B9E-4381-4288-B79D-537FC6517B92}" destId="{C89231BC-3293-48ED-8050-3BCC8DB28FCD}" srcOrd="14" destOrd="0" presId="urn:microsoft.com/office/officeart/2005/8/layout/radial1"/>
    <dgm:cxn modelId="{9F96262B-A138-4144-BE21-C84375FD19A8}" type="presParOf" srcId="{47EC4B9E-4381-4288-B79D-537FC6517B92}" destId="{57E7FAA9-E0E6-4281-8DF2-B60E7768C66D}" srcOrd="15" destOrd="0" presId="urn:microsoft.com/office/officeart/2005/8/layout/radial1"/>
    <dgm:cxn modelId="{BAA7F3C9-DCB0-476F-9A6F-56F09613D50A}" type="presParOf" srcId="{57E7FAA9-E0E6-4281-8DF2-B60E7768C66D}" destId="{72DF98F9-4950-4B09-8C6A-877638EE34A7}" srcOrd="0" destOrd="0" presId="urn:microsoft.com/office/officeart/2005/8/layout/radial1"/>
    <dgm:cxn modelId="{079D15B7-4DCF-48CA-9247-16F1C1C4C6FC}" type="presParOf" srcId="{47EC4B9E-4381-4288-B79D-537FC6517B92}" destId="{EE265B6E-6678-4EE9-82CC-60732713384C}" srcOrd="16" destOrd="0" presId="urn:microsoft.com/office/officeart/2005/8/layout/radial1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DE169758-B71F-40C5-83F6-161856C968D8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AR"/>
        </a:p>
      </dgm:t>
    </dgm:pt>
    <dgm:pt modelId="{5A264377-B367-4054-B5E5-50D945BF557D}">
      <dgm:prSet custT="1">
        <dgm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dgm:style>
      </dgm:prSet>
      <dgm:spPr>
        <a:xfrm>
          <a:off x="0" y="823800"/>
          <a:ext cx="2819082" cy="692640"/>
        </a:xfrm>
      </dgm:spPr>
      <dgm:t>
        <a:bodyPr/>
        <a:lstStyle/>
        <a:p>
          <a:pPr algn="ctr" rtl="0"/>
          <a:r>
            <a:rPr lang="es-AR" sz="1600" dirty="0">
              <a:latin typeface="Helvetica" pitchFamily="2" charset="0"/>
              <a:ea typeface="+mn-ea"/>
              <a:cs typeface="+mn-cs"/>
            </a:rPr>
            <a:t>Cerca de 16 años de incumplimiento sostenido. </a:t>
          </a:r>
        </a:p>
      </dgm:t>
    </dgm:pt>
    <dgm:pt modelId="{B6720FA6-F26B-4DC0-8CCC-7794096899F3}" type="parTrans" cxnId="{75DD5AFC-296E-4DC4-806B-30F1719C209D}">
      <dgm:prSet/>
      <dgm:spPr/>
      <dgm:t>
        <a:bodyPr/>
        <a:lstStyle/>
        <a:p>
          <a:endParaRPr lang="es-AR"/>
        </a:p>
      </dgm:t>
    </dgm:pt>
    <dgm:pt modelId="{C47BE013-7812-41B6-95FE-AD559EA48D5E}" type="sibTrans" cxnId="{75DD5AFC-296E-4DC4-806B-30F1719C209D}">
      <dgm:prSet/>
      <dgm:spPr/>
      <dgm:t>
        <a:bodyPr/>
        <a:lstStyle/>
        <a:p>
          <a:endParaRPr lang="es-AR"/>
        </a:p>
      </dgm:t>
    </dgm:pt>
    <dgm:pt modelId="{DF278FA5-A437-463E-AD5E-4B1537F9E082}">
      <dgm:prSet custT="1">
        <dgm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dgm:style>
      </dgm:prSet>
      <dgm:spPr>
        <a:xfrm>
          <a:off x="0" y="24599"/>
          <a:ext cx="2819082" cy="692640"/>
        </a:xfrm>
      </dgm:spPr>
      <dgm:t>
        <a:bodyPr/>
        <a:lstStyle/>
        <a:p>
          <a:pPr algn="ctr" rtl="0"/>
          <a:r>
            <a:rPr lang="es-AR" sz="1600" dirty="0">
              <a:latin typeface="Helvetica" pitchFamily="2" charset="0"/>
              <a:ea typeface="+mn-ea"/>
              <a:cs typeface="+mn-cs"/>
            </a:rPr>
            <a:t>Argentina comprometida por OCDE a criminalizar soborno trasnacional</a:t>
          </a:r>
        </a:p>
      </dgm:t>
    </dgm:pt>
    <dgm:pt modelId="{56BFBBC1-1448-489B-B98A-3516A4EB611C}" type="sibTrans" cxnId="{F47C3FC1-73D0-46D7-83A4-771671AD32E8}">
      <dgm:prSet/>
      <dgm:spPr/>
      <dgm:t>
        <a:bodyPr/>
        <a:lstStyle/>
        <a:p>
          <a:endParaRPr lang="es-AR"/>
        </a:p>
      </dgm:t>
    </dgm:pt>
    <dgm:pt modelId="{30FEEC3D-1CED-4184-844A-ACCA56585066}" type="parTrans" cxnId="{F47C3FC1-73D0-46D7-83A4-771671AD32E8}">
      <dgm:prSet/>
      <dgm:spPr/>
      <dgm:t>
        <a:bodyPr/>
        <a:lstStyle/>
        <a:p>
          <a:endParaRPr lang="es-AR"/>
        </a:p>
      </dgm:t>
    </dgm:pt>
    <dgm:pt modelId="{20FD4336-598F-A841-B48E-4E5CBE5DF559}">
      <dgm:prSet custT="1">
        <dgm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dgm:style>
      </dgm:prSet>
      <dgm:spPr>
        <a:xfrm>
          <a:off x="0" y="24599"/>
          <a:ext cx="2819082" cy="692640"/>
        </a:xfrm>
      </dgm:spPr>
      <dgm:t>
        <a:bodyPr/>
        <a:lstStyle/>
        <a:p>
          <a:pPr algn="ctr" rtl="0"/>
          <a:r>
            <a:rPr lang="es-AR" sz="1600" dirty="0">
              <a:latin typeface="Helvetica" pitchFamily="2" charset="0"/>
              <a:ea typeface="+mn-ea"/>
              <a:cs typeface="+mn-cs"/>
            </a:rPr>
            <a:t>Obligada a establecer RPPJ por corrupci</a:t>
          </a:r>
          <a:r>
            <a:rPr lang="es-ES" sz="1600" dirty="0">
              <a:latin typeface="Helvetica" pitchFamily="2" charset="0"/>
              <a:ea typeface="+mn-ea"/>
              <a:cs typeface="+mn-cs"/>
            </a:rPr>
            <a:t>ón</a:t>
          </a:r>
          <a:endParaRPr lang="es-AR" sz="1600" dirty="0">
            <a:latin typeface="Helvetica" pitchFamily="2" charset="0"/>
            <a:ea typeface="+mn-ea"/>
            <a:cs typeface="+mn-cs"/>
          </a:endParaRPr>
        </a:p>
      </dgm:t>
    </dgm:pt>
    <dgm:pt modelId="{4B41EB39-09BD-BD47-9E8F-7D91AEBB8715}" type="parTrans" cxnId="{6E6F64AF-0E26-A241-81D4-0C20EEF2B94B}">
      <dgm:prSet/>
      <dgm:spPr/>
      <dgm:t>
        <a:bodyPr/>
        <a:lstStyle/>
        <a:p>
          <a:endParaRPr lang="es-ES"/>
        </a:p>
      </dgm:t>
    </dgm:pt>
    <dgm:pt modelId="{B56CFBDD-26C9-E648-9B4B-AFB502DF4A44}" type="sibTrans" cxnId="{6E6F64AF-0E26-A241-81D4-0C20EEF2B94B}">
      <dgm:prSet/>
      <dgm:spPr/>
      <dgm:t>
        <a:bodyPr/>
        <a:lstStyle/>
        <a:p>
          <a:endParaRPr lang="es-ES"/>
        </a:p>
      </dgm:t>
    </dgm:pt>
    <dgm:pt modelId="{9DA9F25C-9135-C24E-BD53-A9B9478D2D1D}">
      <dgm:prSet custT="1">
        <dgm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dgm:style>
      </dgm:prSet>
      <dgm:spPr>
        <a:xfrm>
          <a:off x="0" y="823800"/>
          <a:ext cx="2819082" cy="692640"/>
        </a:xfrm>
      </dgm:spPr>
      <dgm:t>
        <a:bodyPr/>
        <a:lstStyle/>
        <a:p>
          <a:pPr algn="ctr" rtl="0"/>
          <a:r>
            <a:rPr lang="es-AR" sz="1600" dirty="0">
              <a:latin typeface="Helvetica" pitchFamily="2" charset="0"/>
              <a:ea typeface="+mn-ea"/>
              <a:cs typeface="+mn-cs"/>
            </a:rPr>
            <a:t>Obligada a </a:t>
          </a:r>
          <a:r>
            <a:rPr lang="es-ES" sz="1600" dirty="0" smtClean="0">
              <a:latin typeface="Helvetica" pitchFamily="2" charset="0"/>
              <a:ea typeface="+mn-ea"/>
              <a:cs typeface="+mn-cs"/>
            </a:rPr>
            <a:t>múltiples </a:t>
          </a:r>
          <a:r>
            <a:rPr lang="es-AR" sz="1600" dirty="0">
              <a:latin typeface="Helvetica" pitchFamily="2" charset="0"/>
              <a:ea typeface="+mn-ea"/>
              <a:cs typeface="+mn-cs"/>
            </a:rPr>
            <a:t>ajustes del marco legal tambi</a:t>
          </a:r>
          <a:r>
            <a:rPr lang="es-ES" sz="1600" dirty="0" err="1">
              <a:latin typeface="Helvetica" pitchFamily="2" charset="0"/>
              <a:ea typeface="+mn-ea"/>
              <a:cs typeface="+mn-cs"/>
            </a:rPr>
            <a:t>én</a:t>
          </a:r>
          <a:r>
            <a:rPr lang="es-ES" sz="1600" dirty="0">
              <a:latin typeface="Helvetica" pitchFamily="2" charset="0"/>
              <a:ea typeface="+mn-ea"/>
              <a:cs typeface="+mn-cs"/>
            </a:rPr>
            <a:t> por CICC y CNUCC</a:t>
          </a:r>
          <a:r>
            <a:rPr lang="es-AR" sz="1600" dirty="0">
              <a:latin typeface="Helvetica" pitchFamily="2" charset="0"/>
              <a:ea typeface="+mn-ea"/>
              <a:cs typeface="+mn-cs"/>
            </a:rPr>
            <a:t> </a:t>
          </a:r>
        </a:p>
      </dgm:t>
    </dgm:pt>
    <dgm:pt modelId="{919D9FE0-93E6-D44F-9D65-A9AA310E9A18}" type="parTrans" cxnId="{2478753A-B02A-E94D-9438-7F9E3A5BD2DD}">
      <dgm:prSet/>
      <dgm:spPr/>
      <dgm:t>
        <a:bodyPr/>
        <a:lstStyle/>
        <a:p>
          <a:endParaRPr lang="es-ES"/>
        </a:p>
      </dgm:t>
    </dgm:pt>
    <dgm:pt modelId="{E18970D4-A561-CC4C-80C8-F2492C2A7728}" type="sibTrans" cxnId="{2478753A-B02A-E94D-9438-7F9E3A5BD2DD}">
      <dgm:prSet/>
      <dgm:spPr/>
      <dgm:t>
        <a:bodyPr/>
        <a:lstStyle/>
        <a:p>
          <a:endParaRPr lang="es-ES"/>
        </a:p>
      </dgm:t>
    </dgm:pt>
    <dgm:pt modelId="{0FD8B841-E2BA-1542-9918-165E777A2963}" type="pres">
      <dgm:prSet presAssocID="{DE169758-B71F-40C5-83F6-161856C968D8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23F752DC-FDCC-3949-86FD-E79F5F1413F7}" type="pres">
      <dgm:prSet presAssocID="{DF278FA5-A437-463E-AD5E-4B1537F9E082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104CC0E-AE83-A543-982A-E2FBA77E12EA}" type="pres">
      <dgm:prSet presAssocID="{56BFBBC1-1448-489B-B98A-3516A4EB611C}" presName="sibTrans" presStyleCnt="0"/>
      <dgm:spPr/>
    </dgm:pt>
    <dgm:pt modelId="{6C170915-781F-4441-A593-B4A7EEEB6548}" type="pres">
      <dgm:prSet presAssocID="{20FD4336-598F-A841-B48E-4E5CBE5DF559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5C827F4-FDD5-AC4D-9A15-934AF9B011B2}" type="pres">
      <dgm:prSet presAssocID="{B56CFBDD-26C9-E648-9B4B-AFB502DF4A44}" presName="sibTrans" presStyleCnt="0"/>
      <dgm:spPr/>
    </dgm:pt>
    <dgm:pt modelId="{79808E9E-951C-EE49-9D0A-E194D4849228}" type="pres">
      <dgm:prSet presAssocID="{5A264377-B367-4054-B5E5-50D945BF557D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7980E80-ECA8-6047-BB95-2ED3AB9B2A2F}" type="pres">
      <dgm:prSet presAssocID="{C47BE013-7812-41B6-95FE-AD559EA48D5E}" presName="sibTrans" presStyleCnt="0"/>
      <dgm:spPr/>
    </dgm:pt>
    <dgm:pt modelId="{5F444874-BF34-614B-AC58-0E169B1A239D}" type="pres">
      <dgm:prSet presAssocID="{9DA9F25C-9135-C24E-BD53-A9B9478D2D1D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2478753A-B02A-E94D-9438-7F9E3A5BD2DD}" srcId="{DE169758-B71F-40C5-83F6-161856C968D8}" destId="{9DA9F25C-9135-C24E-BD53-A9B9478D2D1D}" srcOrd="3" destOrd="0" parTransId="{919D9FE0-93E6-D44F-9D65-A9AA310E9A18}" sibTransId="{E18970D4-A561-CC4C-80C8-F2492C2A7728}"/>
    <dgm:cxn modelId="{6E6F64AF-0E26-A241-81D4-0C20EEF2B94B}" srcId="{DE169758-B71F-40C5-83F6-161856C968D8}" destId="{20FD4336-598F-A841-B48E-4E5CBE5DF559}" srcOrd="1" destOrd="0" parTransId="{4B41EB39-09BD-BD47-9E8F-7D91AEBB8715}" sibTransId="{B56CFBDD-26C9-E648-9B4B-AFB502DF4A44}"/>
    <dgm:cxn modelId="{75DD5AFC-296E-4DC4-806B-30F1719C209D}" srcId="{DE169758-B71F-40C5-83F6-161856C968D8}" destId="{5A264377-B367-4054-B5E5-50D945BF557D}" srcOrd="2" destOrd="0" parTransId="{B6720FA6-F26B-4DC0-8CCC-7794096899F3}" sibTransId="{C47BE013-7812-41B6-95FE-AD559EA48D5E}"/>
    <dgm:cxn modelId="{7D142CA2-D8BC-DE4A-BC74-7CDC0345A915}" type="presOf" srcId="{DE169758-B71F-40C5-83F6-161856C968D8}" destId="{0FD8B841-E2BA-1542-9918-165E777A2963}" srcOrd="0" destOrd="0" presId="urn:microsoft.com/office/officeart/2005/8/layout/default"/>
    <dgm:cxn modelId="{7F9B0D49-7D9A-DA41-AEE4-80BFE23AEDF4}" type="presOf" srcId="{20FD4336-598F-A841-B48E-4E5CBE5DF559}" destId="{6C170915-781F-4441-A593-B4A7EEEB6548}" srcOrd="0" destOrd="0" presId="urn:microsoft.com/office/officeart/2005/8/layout/default"/>
    <dgm:cxn modelId="{BE1CE6AF-9766-FF4D-874D-AA96B6313DA1}" type="presOf" srcId="{9DA9F25C-9135-C24E-BD53-A9B9478D2D1D}" destId="{5F444874-BF34-614B-AC58-0E169B1A239D}" srcOrd="0" destOrd="0" presId="urn:microsoft.com/office/officeart/2005/8/layout/default"/>
    <dgm:cxn modelId="{EE1F9BBC-A500-BF4E-AE47-0D690C2AFBE6}" type="presOf" srcId="{5A264377-B367-4054-B5E5-50D945BF557D}" destId="{79808E9E-951C-EE49-9D0A-E194D4849228}" srcOrd="0" destOrd="0" presId="urn:microsoft.com/office/officeart/2005/8/layout/default"/>
    <dgm:cxn modelId="{B7F9F0BC-4679-C149-B416-F19C0893EAB1}" type="presOf" srcId="{DF278FA5-A437-463E-AD5E-4B1537F9E082}" destId="{23F752DC-FDCC-3949-86FD-E79F5F1413F7}" srcOrd="0" destOrd="0" presId="urn:microsoft.com/office/officeart/2005/8/layout/default"/>
    <dgm:cxn modelId="{F47C3FC1-73D0-46D7-83A4-771671AD32E8}" srcId="{DE169758-B71F-40C5-83F6-161856C968D8}" destId="{DF278FA5-A437-463E-AD5E-4B1537F9E082}" srcOrd="0" destOrd="0" parTransId="{30FEEC3D-1CED-4184-844A-ACCA56585066}" sibTransId="{56BFBBC1-1448-489B-B98A-3516A4EB611C}"/>
    <dgm:cxn modelId="{F9D3B6FD-1FBC-444F-A08F-FBF7724085EB}" type="presParOf" srcId="{0FD8B841-E2BA-1542-9918-165E777A2963}" destId="{23F752DC-FDCC-3949-86FD-E79F5F1413F7}" srcOrd="0" destOrd="0" presId="urn:microsoft.com/office/officeart/2005/8/layout/default"/>
    <dgm:cxn modelId="{0BD06EF2-CED8-5043-861A-D356D242F95C}" type="presParOf" srcId="{0FD8B841-E2BA-1542-9918-165E777A2963}" destId="{9104CC0E-AE83-A543-982A-E2FBA77E12EA}" srcOrd="1" destOrd="0" presId="urn:microsoft.com/office/officeart/2005/8/layout/default"/>
    <dgm:cxn modelId="{05A18E78-F1E8-BA45-99F9-1DE1CB6A10E8}" type="presParOf" srcId="{0FD8B841-E2BA-1542-9918-165E777A2963}" destId="{6C170915-781F-4441-A593-B4A7EEEB6548}" srcOrd="2" destOrd="0" presId="urn:microsoft.com/office/officeart/2005/8/layout/default"/>
    <dgm:cxn modelId="{1A8FE349-D79A-5944-B968-293FD5BB07A0}" type="presParOf" srcId="{0FD8B841-E2BA-1542-9918-165E777A2963}" destId="{C5C827F4-FDD5-AC4D-9A15-934AF9B011B2}" srcOrd="3" destOrd="0" presId="urn:microsoft.com/office/officeart/2005/8/layout/default"/>
    <dgm:cxn modelId="{5208B603-45BB-0843-98B7-E2F7CEDD4391}" type="presParOf" srcId="{0FD8B841-E2BA-1542-9918-165E777A2963}" destId="{79808E9E-951C-EE49-9D0A-E194D4849228}" srcOrd="4" destOrd="0" presId="urn:microsoft.com/office/officeart/2005/8/layout/default"/>
    <dgm:cxn modelId="{814F0F62-3622-2643-A252-E8B82EE84674}" type="presParOf" srcId="{0FD8B841-E2BA-1542-9918-165E777A2963}" destId="{47980E80-ECA8-6047-BB95-2ED3AB9B2A2F}" srcOrd="5" destOrd="0" presId="urn:microsoft.com/office/officeart/2005/8/layout/default"/>
    <dgm:cxn modelId="{D771541F-5E59-274C-97A5-81E5E62972B2}" type="presParOf" srcId="{0FD8B841-E2BA-1542-9918-165E777A2963}" destId="{5F444874-BF34-614B-AC58-0E169B1A239D}" srcOrd="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48FB78A5-0C0F-7B49-8A8D-23F92282DC6A}" type="doc">
      <dgm:prSet loTypeId="urn:microsoft.com/office/officeart/2008/layout/RadialCluster" loCatId="" qsTypeId="urn:microsoft.com/office/officeart/2005/8/quickstyle/3d1" qsCatId="3D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0E9DAF12-83C1-B84D-BBA5-55EED040B985}">
      <dgm:prSet phldrT="[Texto]"/>
      <dgm:spPr/>
      <dgm:t>
        <a:bodyPr/>
        <a:lstStyle/>
        <a:p>
          <a:r>
            <a:rPr lang="es-ES" dirty="0"/>
            <a:t>Puntos </a:t>
          </a:r>
        </a:p>
        <a:p>
          <a:r>
            <a:rPr lang="es-ES" dirty="0"/>
            <a:t>principales</a:t>
          </a:r>
        </a:p>
      </dgm:t>
    </dgm:pt>
    <dgm:pt modelId="{9CBA0B8D-2BC2-3A40-A921-C599267FC108}" type="parTrans" cxnId="{9AF00C6E-599B-674B-8AAD-5CE2BBFFE55D}">
      <dgm:prSet/>
      <dgm:spPr/>
      <dgm:t>
        <a:bodyPr/>
        <a:lstStyle/>
        <a:p>
          <a:endParaRPr lang="es-ES"/>
        </a:p>
      </dgm:t>
    </dgm:pt>
    <dgm:pt modelId="{ABCAA91E-FC82-DC46-B4CA-A6C132002A99}" type="sibTrans" cxnId="{9AF00C6E-599B-674B-8AAD-5CE2BBFFE55D}">
      <dgm:prSet/>
      <dgm:spPr/>
      <dgm:t>
        <a:bodyPr/>
        <a:lstStyle/>
        <a:p>
          <a:endParaRPr lang="es-ES"/>
        </a:p>
      </dgm:t>
    </dgm:pt>
    <dgm:pt modelId="{AF672E37-2E97-A748-999D-287044D3CC0F}">
      <dgm:prSet phldrT="[Texto]"/>
      <dgm:spPr/>
      <dgm:t>
        <a:bodyPr/>
        <a:lstStyle/>
        <a:p>
          <a:r>
            <a:rPr lang="es-ES_tradnl" dirty="0"/>
            <a:t>Colaboración</a:t>
          </a:r>
          <a:endParaRPr lang="es-ES" dirty="0"/>
        </a:p>
      </dgm:t>
    </dgm:pt>
    <dgm:pt modelId="{2527883C-ECC7-3449-AE81-6480CC5E32D2}" type="parTrans" cxnId="{DFF41277-E21A-694C-90F1-A1B8AE151041}">
      <dgm:prSet/>
      <dgm:spPr/>
      <dgm:t>
        <a:bodyPr/>
        <a:lstStyle/>
        <a:p>
          <a:endParaRPr lang="es-ES"/>
        </a:p>
      </dgm:t>
    </dgm:pt>
    <dgm:pt modelId="{36F7AAFC-FAB8-8C40-AC61-4304A1BCBF0D}" type="sibTrans" cxnId="{DFF41277-E21A-694C-90F1-A1B8AE151041}">
      <dgm:prSet/>
      <dgm:spPr/>
      <dgm:t>
        <a:bodyPr/>
        <a:lstStyle/>
        <a:p>
          <a:endParaRPr lang="es-ES"/>
        </a:p>
      </dgm:t>
    </dgm:pt>
    <dgm:pt modelId="{CB692157-5E37-834E-9F8F-CB18BD8A556A}">
      <dgm:prSet phldrT="[Texto]"/>
      <dgm:spPr/>
      <dgm:t>
        <a:bodyPr/>
        <a:lstStyle/>
        <a:p>
          <a:r>
            <a:rPr lang="es-ES" dirty="0"/>
            <a:t>El </a:t>
          </a:r>
          <a:r>
            <a:rPr lang="es-ES" dirty="0" smtClean="0"/>
            <a:t>proceso</a:t>
          </a:r>
          <a:endParaRPr lang="es-ES" dirty="0"/>
        </a:p>
      </dgm:t>
    </dgm:pt>
    <dgm:pt modelId="{D17BADC8-3182-FF4E-9C88-518C5B6E6D8B}" type="parTrans" cxnId="{19DCC3BD-3911-8745-BF83-909FB48BBBD0}">
      <dgm:prSet/>
      <dgm:spPr/>
      <dgm:t>
        <a:bodyPr/>
        <a:lstStyle/>
        <a:p>
          <a:endParaRPr lang="es-ES"/>
        </a:p>
      </dgm:t>
    </dgm:pt>
    <dgm:pt modelId="{76C649C4-CCE2-6B45-AF9E-C8169E206B40}" type="sibTrans" cxnId="{19DCC3BD-3911-8745-BF83-909FB48BBBD0}">
      <dgm:prSet/>
      <dgm:spPr/>
      <dgm:t>
        <a:bodyPr/>
        <a:lstStyle/>
        <a:p>
          <a:endParaRPr lang="es-ES"/>
        </a:p>
      </dgm:t>
    </dgm:pt>
    <dgm:pt modelId="{EFF5131E-FE55-6149-A060-8A5E9C4B2F3D}">
      <dgm:prSet phldrT="[Texto]" custT="1"/>
      <dgm:spPr/>
      <dgm:t>
        <a:bodyPr/>
        <a:lstStyle/>
        <a:p>
          <a:r>
            <a:rPr lang="es-ES" sz="1200" b="1" dirty="0"/>
            <a:t>Atribución de </a:t>
          </a:r>
          <a:r>
            <a:rPr lang="es-ES" sz="1200" b="1" dirty="0" smtClean="0"/>
            <a:t>responsabilidad</a:t>
          </a:r>
          <a:endParaRPr lang="es-ES" sz="1200" b="1" dirty="0"/>
        </a:p>
      </dgm:t>
    </dgm:pt>
    <dgm:pt modelId="{D24EB2CC-EF9E-464D-A4D1-3EB7DC16AAA4}" type="sibTrans" cxnId="{5957DA9E-572A-2449-B1BF-87942970050D}">
      <dgm:prSet/>
      <dgm:spPr/>
      <dgm:t>
        <a:bodyPr/>
        <a:lstStyle/>
        <a:p>
          <a:endParaRPr lang="es-ES"/>
        </a:p>
      </dgm:t>
    </dgm:pt>
    <dgm:pt modelId="{EED3529B-C259-C744-91F7-5D05285E4ADF}" type="parTrans" cxnId="{5957DA9E-572A-2449-B1BF-87942970050D}">
      <dgm:prSet/>
      <dgm:spPr/>
      <dgm:t>
        <a:bodyPr/>
        <a:lstStyle/>
        <a:p>
          <a:endParaRPr lang="es-ES"/>
        </a:p>
      </dgm:t>
    </dgm:pt>
    <dgm:pt modelId="{CF4DF252-5C02-2045-8CBC-AF6FEE6B265B}">
      <dgm:prSet phldrT="[Texto]"/>
      <dgm:spPr/>
      <dgm:t>
        <a:bodyPr/>
        <a:lstStyle/>
        <a:p>
          <a:r>
            <a:rPr lang="es-ES" dirty="0" smtClean="0"/>
            <a:t>Extinción</a:t>
          </a:r>
          <a:endParaRPr lang="es-ES" dirty="0"/>
        </a:p>
      </dgm:t>
    </dgm:pt>
    <dgm:pt modelId="{5B43EE7B-507F-D54D-A689-7FFE1D5BA837}" type="parTrans" cxnId="{C91A46DE-7F0F-C545-84E1-00620A1756E4}">
      <dgm:prSet/>
      <dgm:spPr/>
      <dgm:t>
        <a:bodyPr/>
        <a:lstStyle/>
        <a:p>
          <a:endParaRPr lang="es-ES"/>
        </a:p>
      </dgm:t>
    </dgm:pt>
    <dgm:pt modelId="{A62E1940-5584-4948-B545-75264628B95B}" type="sibTrans" cxnId="{C91A46DE-7F0F-C545-84E1-00620A1756E4}">
      <dgm:prSet/>
      <dgm:spPr/>
      <dgm:t>
        <a:bodyPr/>
        <a:lstStyle/>
        <a:p>
          <a:endParaRPr lang="es-ES"/>
        </a:p>
      </dgm:t>
    </dgm:pt>
    <dgm:pt modelId="{FD022EF7-1C1B-814E-842E-4F5C3E1F2798}">
      <dgm:prSet phldrT="[Texto]"/>
      <dgm:spPr/>
      <dgm:t>
        <a:bodyPr/>
        <a:lstStyle/>
        <a:p>
          <a:r>
            <a:rPr lang="es-ES" dirty="0"/>
            <a:t>Delitos</a:t>
          </a:r>
        </a:p>
      </dgm:t>
    </dgm:pt>
    <dgm:pt modelId="{18E547F8-3E06-1942-A85E-AB0985748693}" type="parTrans" cxnId="{B8E81D51-2226-3645-8422-E7DDC2F69DE7}">
      <dgm:prSet/>
      <dgm:spPr/>
      <dgm:t>
        <a:bodyPr/>
        <a:lstStyle/>
        <a:p>
          <a:endParaRPr lang="es-ES"/>
        </a:p>
      </dgm:t>
    </dgm:pt>
    <dgm:pt modelId="{8F6A61E3-A476-344C-9ABE-F138F42A1EFB}" type="sibTrans" cxnId="{B8E81D51-2226-3645-8422-E7DDC2F69DE7}">
      <dgm:prSet/>
      <dgm:spPr/>
      <dgm:t>
        <a:bodyPr/>
        <a:lstStyle/>
        <a:p>
          <a:endParaRPr lang="es-ES"/>
        </a:p>
      </dgm:t>
    </dgm:pt>
    <dgm:pt modelId="{5569452C-6F4D-F647-AE4B-A36BD738A445}" type="pres">
      <dgm:prSet presAssocID="{48FB78A5-0C0F-7B49-8A8D-23F92282DC6A}" presName="Name0" presStyleCnt="0">
        <dgm:presLayoutVars>
          <dgm:chMax val="1"/>
          <dgm:chPref val="1"/>
          <dgm:dir/>
          <dgm:animOne val="branch"/>
          <dgm:animLvl val="lvl"/>
        </dgm:presLayoutVars>
      </dgm:prSet>
      <dgm:spPr/>
      <dgm:t>
        <a:bodyPr/>
        <a:lstStyle/>
        <a:p>
          <a:endParaRPr lang="en-US"/>
        </a:p>
      </dgm:t>
    </dgm:pt>
    <dgm:pt modelId="{E1BA8A36-AF4C-4B47-A1F1-ED8D6A350F5F}" type="pres">
      <dgm:prSet presAssocID="{0E9DAF12-83C1-B84D-BBA5-55EED040B985}" presName="singleCycle" presStyleCnt="0"/>
      <dgm:spPr/>
      <dgm:t>
        <a:bodyPr/>
        <a:lstStyle/>
        <a:p>
          <a:endParaRPr lang="en-US"/>
        </a:p>
      </dgm:t>
    </dgm:pt>
    <dgm:pt modelId="{1E885B18-8E2F-6242-8F46-94D8F3370691}" type="pres">
      <dgm:prSet presAssocID="{0E9DAF12-83C1-B84D-BBA5-55EED040B985}" presName="singleCenter" presStyleLbl="node1" presStyleIdx="0" presStyleCnt="6">
        <dgm:presLayoutVars>
          <dgm:chMax val="7"/>
          <dgm:chPref val="7"/>
        </dgm:presLayoutVars>
      </dgm:prSet>
      <dgm:spPr/>
      <dgm:t>
        <a:bodyPr/>
        <a:lstStyle/>
        <a:p>
          <a:endParaRPr lang="en-US"/>
        </a:p>
      </dgm:t>
    </dgm:pt>
    <dgm:pt modelId="{3319E9AA-BFD0-0F46-BA3C-57B5D43CE5D2}" type="pres">
      <dgm:prSet presAssocID="{EED3529B-C259-C744-91F7-5D05285E4ADF}" presName="Name56" presStyleLbl="parChTrans1D2" presStyleIdx="0" presStyleCnt="5"/>
      <dgm:spPr/>
      <dgm:t>
        <a:bodyPr/>
        <a:lstStyle/>
        <a:p>
          <a:endParaRPr lang="en-US"/>
        </a:p>
      </dgm:t>
    </dgm:pt>
    <dgm:pt modelId="{1C983150-9B6D-2F43-8496-CE2C5AD01FF9}" type="pres">
      <dgm:prSet presAssocID="{EFF5131E-FE55-6149-A060-8A5E9C4B2F3D}" presName="text0" presStyleLbl="node1" presStyleIdx="1" presStyleCnt="6" custScaleX="14993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F743101-6A1D-094D-9F63-B3A6CE019085}" type="pres">
      <dgm:prSet presAssocID="{2527883C-ECC7-3449-AE81-6480CC5E32D2}" presName="Name56" presStyleLbl="parChTrans1D2" presStyleIdx="1" presStyleCnt="5"/>
      <dgm:spPr/>
      <dgm:t>
        <a:bodyPr/>
        <a:lstStyle/>
        <a:p>
          <a:endParaRPr lang="en-US"/>
        </a:p>
      </dgm:t>
    </dgm:pt>
    <dgm:pt modelId="{6503A30A-A633-4547-B13A-3D7DE900F12A}" type="pres">
      <dgm:prSet presAssocID="{AF672E37-2E97-A748-999D-287044D3CC0F}" presName="text0" presStyleLbl="node1" presStyleIdx="2" presStyleCnt="6" custScaleX="12518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2051DAE-4A99-BC4E-99C5-4E4F6A44EC53}" type="pres">
      <dgm:prSet presAssocID="{D17BADC8-3182-FF4E-9C88-518C5B6E6D8B}" presName="Name56" presStyleLbl="parChTrans1D2" presStyleIdx="2" presStyleCnt="5"/>
      <dgm:spPr/>
      <dgm:t>
        <a:bodyPr/>
        <a:lstStyle/>
        <a:p>
          <a:endParaRPr lang="en-US"/>
        </a:p>
      </dgm:t>
    </dgm:pt>
    <dgm:pt modelId="{DC558B57-EFA6-9847-A8BA-C42EA6BB2A79}" type="pres">
      <dgm:prSet presAssocID="{CB692157-5E37-834E-9F8F-CB18BD8A556A}" presName="text0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E506DBA-E49D-2D48-93A1-CE92BBF65EF1}" type="pres">
      <dgm:prSet presAssocID="{5B43EE7B-507F-D54D-A689-7FFE1D5BA837}" presName="Name56" presStyleLbl="parChTrans1D2" presStyleIdx="3" presStyleCnt="5"/>
      <dgm:spPr/>
      <dgm:t>
        <a:bodyPr/>
        <a:lstStyle/>
        <a:p>
          <a:endParaRPr lang="en-US"/>
        </a:p>
      </dgm:t>
    </dgm:pt>
    <dgm:pt modelId="{880F41BA-98C5-544B-AEAB-9A865D942B38}" type="pres">
      <dgm:prSet presAssocID="{CF4DF252-5C02-2045-8CBC-AF6FEE6B265B}" presName="text0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2F1900A-2E65-C942-B31F-4F01789E7470}" type="pres">
      <dgm:prSet presAssocID="{18E547F8-3E06-1942-A85E-AB0985748693}" presName="Name56" presStyleLbl="parChTrans1D2" presStyleIdx="4" presStyleCnt="5"/>
      <dgm:spPr/>
      <dgm:t>
        <a:bodyPr/>
        <a:lstStyle/>
        <a:p>
          <a:endParaRPr lang="en-US"/>
        </a:p>
      </dgm:t>
    </dgm:pt>
    <dgm:pt modelId="{6279ACCF-91CD-9642-B127-1630975F08CB}" type="pres">
      <dgm:prSet presAssocID="{FD022EF7-1C1B-814E-842E-4F5C3E1F2798}" presName="text0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1E127BC7-7CE6-1A48-AF01-8F825359023B}" type="presOf" srcId="{CF4DF252-5C02-2045-8CBC-AF6FEE6B265B}" destId="{880F41BA-98C5-544B-AEAB-9A865D942B38}" srcOrd="0" destOrd="0" presId="urn:microsoft.com/office/officeart/2008/layout/RadialCluster"/>
    <dgm:cxn modelId="{F0172286-F4E3-7648-B4D9-BDCECA2DFAAA}" type="presOf" srcId="{AF672E37-2E97-A748-999D-287044D3CC0F}" destId="{6503A30A-A633-4547-B13A-3D7DE900F12A}" srcOrd="0" destOrd="0" presId="urn:microsoft.com/office/officeart/2008/layout/RadialCluster"/>
    <dgm:cxn modelId="{DB357AC2-BFD7-F743-8AD4-BB7E1BB4A9F7}" type="presOf" srcId="{0E9DAF12-83C1-B84D-BBA5-55EED040B985}" destId="{1E885B18-8E2F-6242-8F46-94D8F3370691}" srcOrd="0" destOrd="0" presId="urn:microsoft.com/office/officeart/2008/layout/RadialCluster"/>
    <dgm:cxn modelId="{5957DA9E-572A-2449-B1BF-87942970050D}" srcId="{0E9DAF12-83C1-B84D-BBA5-55EED040B985}" destId="{EFF5131E-FE55-6149-A060-8A5E9C4B2F3D}" srcOrd="0" destOrd="0" parTransId="{EED3529B-C259-C744-91F7-5D05285E4ADF}" sibTransId="{D24EB2CC-EF9E-464D-A4D1-3EB7DC16AAA4}"/>
    <dgm:cxn modelId="{67D7876C-C975-D549-BA7F-8DB240BAFA76}" type="presOf" srcId="{D17BADC8-3182-FF4E-9C88-518C5B6E6D8B}" destId="{32051DAE-4A99-BC4E-99C5-4E4F6A44EC53}" srcOrd="0" destOrd="0" presId="urn:microsoft.com/office/officeart/2008/layout/RadialCluster"/>
    <dgm:cxn modelId="{DFF41277-E21A-694C-90F1-A1B8AE151041}" srcId="{0E9DAF12-83C1-B84D-BBA5-55EED040B985}" destId="{AF672E37-2E97-A748-999D-287044D3CC0F}" srcOrd="1" destOrd="0" parTransId="{2527883C-ECC7-3449-AE81-6480CC5E32D2}" sibTransId="{36F7AAFC-FAB8-8C40-AC61-4304A1BCBF0D}"/>
    <dgm:cxn modelId="{19DCC3BD-3911-8745-BF83-909FB48BBBD0}" srcId="{0E9DAF12-83C1-B84D-BBA5-55EED040B985}" destId="{CB692157-5E37-834E-9F8F-CB18BD8A556A}" srcOrd="2" destOrd="0" parTransId="{D17BADC8-3182-FF4E-9C88-518C5B6E6D8B}" sibTransId="{76C649C4-CCE2-6B45-AF9E-C8169E206B40}"/>
    <dgm:cxn modelId="{56D8F595-2DE6-E443-916B-D3FF28A2A5ED}" type="presOf" srcId="{FD022EF7-1C1B-814E-842E-4F5C3E1F2798}" destId="{6279ACCF-91CD-9642-B127-1630975F08CB}" srcOrd="0" destOrd="0" presId="urn:microsoft.com/office/officeart/2008/layout/RadialCluster"/>
    <dgm:cxn modelId="{522AC2EE-BD72-7C47-B7B9-596CBFB0B162}" type="presOf" srcId="{18E547F8-3E06-1942-A85E-AB0985748693}" destId="{72F1900A-2E65-C942-B31F-4F01789E7470}" srcOrd="0" destOrd="0" presId="urn:microsoft.com/office/officeart/2008/layout/RadialCluster"/>
    <dgm:cxn modelId="{D045497E-4853-FC47-AC01-94C5135E0799}" type="presOf" srcId="{5B43EE7B-507F-D54D-A689-7FFE1D5BA837}" destId="{FE506DBA-E49D-2D48-93A1-CE92BBF65EF1}" srcOrd="0" destOrd="0" presId="urn:microsoft.com/office/officeart/2008/layout/RadialCluster"/>
    <dgm:cxn modelId="{F6FA127D-F72D-2F4E-BA0E-A45A270DC71E}" type="presOf" srcId="{CB692157-5E37-834E-9F8F-CB18BD8A556A}" destId="{DC558B57-EFA6-9847-A8BA-C42EA6BB2A79}" srcOrd="0" destOrd="0" presId="urn:microsoft.com/office/officeart/2008/layout/RadialCluster"/>
    <dgm:cxn modelId="{6AF597C3-87EE-CC40-B3D8-08727010B79F}" type="presOf" srcId="{48FB78A5-0C0F-7B49-8A8D-23F92282DC6A}" destId="{5569452C-6F4D-F647-AE4B-A36BD738A445}" srcOrd="0" destOrd="0" presId="urn:microsoft.com/office/officeart/2008/layout/RadialCluster"/>
    <dgm:cxn modelId="{C0B930E9-47E7-D540-835A-16AC69C4F6D8}" type="presOf" srcId="{EFF5131E-FE55-6149-A060-8A5E9C4B2F3D}" destId="{1C983150-9B6D-2F43-8496-CE2C5AD01FF9}" srcOrd="0" destOrd="0" presId="urn:microsoft.com/office/officeart/2008/layout/RadialCluster"/>
    <dgm:cxn modelId="{9AF00C6E-599B-674B-8AAD-5CE2BBFFE55D}" srcId="{48FB78A5-0C0F-7B49-8A8D-23F92282DC6A}" destId="{0E9DAF12-83C1-B84D-BBA5-55EED040B985}" srcOrd="0" destOrd="0" parTransId="{9CBA0B8D-2BC2-3A40-A921-C599267FC108}" sibTransId="{ABCAA91E-FC82-DC46-B4CA-A6C132002A99}"/>
    <dgm:cxn modelId="{851E0D60-7205-D641-960D-74B49384C208}" type="presOf" srcId="{2527883C-ECC7-3449-AE81-6480CC5E32D2}" destId="{FF743101-6A1D-094D-9F63-B3A6CE019085}" srcOrd="0" destOrd="0" presId="urn:microsoft.com/office/officeart/2008/layout/RadialCluster"/>
    <dgm:cxn modelId="{B8E81D51-2226-3645-8422-E7DDC2F69DE7}" srcId="{0E9DAF12-83C1-B84D-BBA5-55EED040B985}" destId="{FD022EF7-1C1B-814E-842E-4F5C3E1F2798}" srcOrd="4" destOrd="0" parTransId="{18E547F8-3E06-1942-A85E-AB0985748693}" sibTransId="{8F6A61E3-A476-344C-9ABE-F138F42A1EFB}"/>
    <dgm:cxn modelId="{C91A46DE-7F0F-C545-84E1-00620A1756E4}" srcId="{0E9DAF12-83C1-B84D-BBA5-55EED040B985}" destId="{CF4DF252-5C02-2045-8CBC-AF6FEE6B265B}" srcOrd="3" destOrd="0" parTransId="{5B43EE7B-507F-D54D-A689-7FFE1D5BA837}" sibTransId="{A62E1940-5584-4948-B545-75264628B95B}"/>
    <dgm:cxn modelId="{D37D5039-8D0E-3C48-AA61-C419B4655E09}" type="presOf" srcId="{EED3529B-C259-C744-91F7-5D05285E4ADF}" destId="{3319E9AA-BFD0-0F46-BA3C-57B5D43CE5D2}" srcOrd="0" destOrd="0" presId="urn:microsoft.com/office/officeart/2008/layout/RadialCluster"/>
    <dgm:cxn modelId="{7F2F6DB2-A788-8E4B-94BA-993E2269A3AD}" type="presParOf" srcId="{5569452C-6F4D-F647-AE4B-A36BD738A445}" destId="{E1BA8A36-AF4C-4B47-A1F1-ED8D6A350F5F}" srcOrd="0" destOrd="0" presId="urn:microsoft.com/office/officeart/2008/layout/RadialCluster"/>
    <dgm:cxn modelId="{554A644E-2B33-B649-98DC-FAF8ED4C1783}" type="presParOf" srcId="{E1BA8A36-AF4C-4B47-A1F1-ED8D6A350F5F}" destId="{1E885B18-8E2F-6242-8F46-94D8F3370691}" srcOrd="0" destOrd="0" presId="urn:microsoft.com/office/officeart/2008/layout/RadialCluster"/>
    <dgm:cxn modelId="{CC55BE0E-D9B3-1443-A9BE-E69F3D454FFC}" type="presParOf" srcId="{E1BA8A36-AF4C-4B47-A1F1-ED8D6A350F5F}" destId="{3319E9AA-BFD0-0F46-BA3C-57B5D43CE5D2}" srcOrd="1" destOrd="0" presId="urn:microsoft.com/office/officeart/2008/layout/RadialCluster"/>
    <dgm:cxn modelId="{03B5BF0C-9C30-0748-A271-A780DC51A458}" type="presParOf" srcId="{E1BA8A36-AF4C-4B47-A1F1-ED8D6A350F5F}" destId="{1C983150-9B6D-2F43-8496-CE2C5AD01FF9}" srcOrd="2" destOrd="0" presId="urn:microsoft.com/office/officeart/2008/layout/RadialCluster"/>
    <dgm:cxn modelId="{2A6E9838-9A7C-E947-B5AC-266B6FB3A365}" type="presParOf" srcId="{E1BA8A36-AF4C-4B47-A1F1-ED8D6A350F5F}" destId="{FF743101-6A1D-094D-9F63-B3A6CE019085}" srcOrd="3" destOrd="0" presId="urn:microsoft.com/office/officeart/2008/layout/RadialCluster"/>
    <dgm:cxn modelId="{C6CE65B7-036A-3B47-B1A1-560F7B1CE8A4}" type="presParOf" srcId="{E1BA8A36-AF4C-4B47-A1F1-ED8D6A350F5F}" destId="{6503A30A-A633-4547-B13A-3D7DE900F12A}" srcOrd="4" destOrd="0" presId="urn:microsoft.com/office/officeart/2008/layout/RadialCluster"/>
    <dgm:cxn modelId="{F9457E75-84D3-924F-A016-7CD3CA783048}" type="presParOf" srcId="{E1BA8A36-AF4C-4B47-A1F1-ED8D6A350F5F}" destId="{32051DAE-4A99-BC4E-99C5-4E4F6A44EC53}" srcOrd="5" destOrd="0" presId="urn:microsoft.com/office/officeart/2008/layout/RadialCluster"/>
    <dgm:cxn modelId="{7F6F5DCE-2DEA-2644-8258-CC77B4372613}" type="presParOf" srcId="{E1BA8A36-AF4C-4B47-A1F1-ED8D6A350F5F}" destId="{DC558B57-EFA6-9847-A8BA-C42EA6BB2A79}" srcOrd="6" destOrd="0" presId="urn:microsoft.com/office/officeart/2008/layout/RadialCluster"/>
    <dgm:cxn modelId="{0ADB49A8-8426-BD45-8E0E-1E107E9F8C2A}" type="presParOf" srcId="{E1BA8A36-AF4C-4B47-A1F1-ED8D6A350F5F}" destId="{FE506DBA-E49D-2D48-93A1-CE92BBF65EF1}" srcOrd="7" destOrd="0" presId="urn:microsoft.com/office/officeart/2008/layout/RadialCluster"/>
    <dgm:cxn modelId="{1DDEC6E5-EE7E-BC4D-8B50-72EC9AD60111}" type="presParOf" srcId="{E1BA8A36-AF4C-4B47-A1F1-ED8D6A350F5F}" destId="{880F41BA-98C5-544B-AEAB-9A865D942B38}" srcOrd="8" destOrd="0" presId="urn:microsoft.com/office/officeart/2008/layout/RadialCluster"/>
    <dgm:cxn modelId="{0306F7FD-2865-F841-A67E-F658708F5018}" type="presParOf" srcId="{E1BA8A36-AF4C-4B47-A1F1-ED8D6A350F5F}" destId="{72F1900A-2E65-C942-B31F-4F01789E7470}" srcOrd="9" destOrd="0" presId="urn:microsoft.com/office/officeart/2008/layout/RadialCluster"/>
    <dgm:cxn modelId="{6BC3D980-18E1-7949-8C0B-F9C1409C375D}" type="presParOf" srcId="{E1BA8A36-AF4C-4B47-A1F1-ED8D6A350F5F}" destId="{6279ACCF-91CD-9642-B127-1630975F08CB}" srcOrd="10" destOrd="0" presId="urn:microsoft.com/office/officeart/2008/layout/RadialCluster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992165E4-0E98-8047-9C48-DADDF6DE14B8}" type="doc">
      <dgm:prSet loTypeId="urn:microsoft.com/office/officeart/2005/8/layout/lProcess3" loCatId="process" qsTypeId="urn:microsoft.com/office/officeart/2005/8/quickstyle/simple2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F047499E-F940-3646-9ABC-9159F77EEA5D}">
      <dgm:prSet custT="1"/>
      <dgm:spPr/>
      <dgm:t>
        <a:bodyPr/>
        <a:lstStyle/>
        <a:p>
          <a:r>
            <a:rPr lang="es-AR" sz="2000" dirty="0">
              <a:latin typeface="Helvetica" pitchFamily="2" charset="0"/>
            </a:rPr>
            <a:t>Pueden eximir de responsabilidad (+ autodenuncia espontánea + devoluci</a:t>
          </a:r>
          <a:r>
            <a:rPr lang="es-ES" sz="2000" dirty="0" err="1">
              <a:latin typeface="Helvetica" pitchFamily="2" charset="0"/>
            </a:rPr>
            <a:t>ón</a:t>
          </a:r>
          <a:r>
            <a:rPr lang="es-AR" sz="2000" dirty="0">
              <a:latin typeface="Helvetica" pitchFamily="2" charset="0"/>
            </a:rPr>
            <a:t> del beneficio) </a:t>
          </a:r>
        </a:p>
      </dgm:t>
    </dgm:pt>
    <dgm:pt modelId="{4FCA183C-A531-CB41-9428-E3B14D5DBB91}" type="parTrans" cxnId="{7F4769A7-0F82-3A4B-B5AC-D22542612D0B}">
      <dgm:prSet/>
      <dgm:spPr/>
      <dgm:t>
        <a:bodyPr/>
        <a:lstStyle/>
        <a:p>
          <a:endParaRPr lang="es-ES" sz="2000"/>
        </a:p>
      </dgm:t>
    </dgm:pt>
    <dgm:pt modelId="{E34E4D20-5ABE-A440-AFE9-01E6BD4D2DD9}" type="sibTrans" cxnId="{7F4769A7-0F82-3A4B-B5AC-D22542612D0B}">
      <dgm:prSet/>
      <dgm:spPr/>
      <dgm:t>
        <a:bodyPr/>
        <a:lstStyle/>
        <a:p>
          <a:endParaRPr lang="es-ES" sz="2000"/>
        </a:p>
      </dgm:t>
    </dgm:pt>
    <dgm:pt modelId="{483E091A-2ED2-A847-B1D7-7D1F711E63CF}">
      <dgm:prSet custT="1"/>
      <dgm:spPr/>
      <dgm:t>
        <a:bodyPr/>
        <a:lstStyle/>
        <a:p>
          <a:r>
            <a:rPr lang="es-AR" sz="2000" dirty="0">
              <a:latin typeface="Helvetica" pitchFamily="2" charset="0"/>
            </a:rPr>
            <a:t>Condición necesaria para acuerdo de colaboración eficaz </a:t>
          </a:r>
        </a:p>
      </dgm:t>
    </dgm:pt>
    <dgm:pt modelId="{410830CE-40EF-4241-B289-0D241F11ED4D}" type="parTrans" cxnId="{5B6F5A42-D69E-8C4B-82D1-9CE75FA8E55F}">
      <dgm:prSet/>
      <dgm:spPr/>
      <dgm:t>
        <a:bodyPr/>
        <a:lstStyle/>
        <a:p>
          <a:endParaRPr lang="es-ES" sz="2000"/>
        </a:p>
      </dgm:t>
    </dgm:pt>
    <dgm:pt modelId="{A71BF7AC-CEE3-C544-B304-BEA203DA9B6C}" type="sibTrans" cxnId="{5B6F5A42-D69E-8C4B-82D1-9CE75FA8E55F}">
      <dgm:prSet/>
      <dgm:spPr/>
      <dgm:t>
        <a:bodyPr/>
        <a:lstStyle/>
        <a:p>
          <a:endParaRPr lang="es-ES" sz="2000"/>
        </a:p>
      </dgm:t>
    </dgm:pt>
    <dgm:pt modelId="{B708F601-886C-E447-82BB-FFBF2BC998A3}">
      <dgm:prSet custT="1"/>
      <dgm:spPr/>
      <dgm:t>
        <a:bodyPr/>
        <a:lstStyle/>
        <a:p>
          <a:r>
            <a:rPr lang="es-AR" sz="2000" dirty="0">
              <a:latin typeface="Helvetica" pitchFamily="2" charset="0"/>
            </a:rPr>
            <a:t>Posible atenuante de sanciones (previo o posterior)</a:t>
          </a:r>
        </a:p>
      </dgm:t>
    </dgm:pt>
    <dgm:pt modelId="{43756C33-75ED-E841-AF96-139BFCD43D90}" type="parTrans" cxnId="{DC3CC09F-3D9E-8A4E-BA7C-3CDCD1690204}">
      <dgm:prSet/>
      <dgm:spPr/>
      <dgm:t>
        <a:bodyPr/>
        <a:lstStyle/>
        <a:p>
          <a:endParaRPr lang="es-ES" sz="2000"/>
        </a:p>
      </dgm:t>
    </dgm:pt>
    <dgm:pt modelId="{10F15425-205A-2444-9444-3C01583F12FE}" type="sibTrans" cxnId="{DC3CC09F-3D9E-8A4E-BA7C-3CDCD1690204}">
      <dgm:prSet/>
      <dgm:spPr/>
      <dgm:t>
        <a:bodyPr/>
        <a:lstStyle/>
        <a:p>
          <a:endParaRPr lang="es-ES" sz="2000"/>
        </a:p>
      </dgm:t>
    </dgm:pt>
    <dgm:pt modelId="{18F2E5B9-D61C-504E-9EA4-2B183830602A}">
      <dgm:prSet custT="1"/>
      <dgm:spPr/>
      <dgm:t>
        <a:bodyPr/>
        <a:lstStyle/>
        <a:p>
          <a:r>
            <a:rPr lang="es-AR" sz="2000" dirty="0" smtClean="0">
              <a:latin typeface="Helvetica" pitchFamily="2" charset="0"/>
            </a:rPr>
            <a:t>Requisito </a:t>
          </a:r>
          <a:r>
            <a:rPr lang="es-AR" sz="2000" dirty="0">
              <a:latin typeface="Helvetica" pitchFamily="2" charset="0"/>
            </a:rPr>
            <a:t>para ser proveedor del Estado </a:t>
          </a:r>
          <a:r>
            <a:rPr lang="es-AR" sz="2000" dirty="0" smtClean="0">
              <a:latin typeface="Helvetica" pitchFamily="2" charset="0"/>
            </a:rPr>
            <a:t>Nacional </a:t>
          </a:r>
          <a:r>
            <a:rPr lang="es-AR" sz="2000" dirty="0">
              <a:latin typeface="Helvetica" pitchFamily="2" charset="0"/>
            </a:rPr>
            <a:t>en </a:t>
          </a:r>
          <a:r>
            <a:rPr lang="es-AR" sz="2000" dirty="0" smtClean="0">
              <a:latin typeface="Helvetica" pitchFamily="2" charset="0"/>
            </a:rPr>
            <a:t>licitaciones</a:t>
          </a:r>
          <a:endParaRPr lang="es-AR" sz="2000" dirty="0">
            <a:latin typeface="Helvetica" pitchFamily="2" charset="0"/>
          </a:endParaRPr>
        </a:p>
      </dgm:t>
    </dgm:pt>
    <dgm:pt modelId="{7E1BCEAB-1CA5-A54A-ABB2-8E9EE5A61204}" type="parTrans" cxnId="{D701801F-3E57-374A-B2CB-39BCDF70D13C}">
      <dgm:prSet/>
      <dgm:spPr/>
      <dgm:t>
        <a:bodyPr/>
        <a:lstStyle/>
        <a:p>
          <a:endParaRPr lang="es-ES" sz="2000"/>
        </a:p>
      </dgm:t>
    </dgm:pt>
    <dgm:pt modelId="{070B7480-8B5A-2646-A2D4-34E1A15B4E92}" type="sibTrans" cxnId="{D701801F-3E57-374A-B2CB-39BCDF70D13C}">
      <dgm:prSet/>
      <dgm:spPr/>
      <dgm:t>
        <a:bodyPr/>
        <a:lstStyle/>
        <a:p>
          <a:endParaRPr lang="es-ES" sz="2000"/>
        </a:p>
      </dgm:t>
    </dgm:pt>
    <dgm:pt modelId="{1841BEB2-D5DC-C046-9E28-33D619D6168F}">
      <dgm:prSet custT="1"/>
      <dgm:spPr/>
      <dgm:t>
        <a:bodyPr/>
        <a:lstStyle/>
        <a:p>
          <a:r>
            <a:rPr lang="es-AR" sz="2000" dirty="0" err="1" smtClean="0">
              <a:latin typeface="Helvetica" pitchFamily="2" charset="0"/>
            </a:rPr>
            <a:t>Contrataci</a:t>
          </a:r>
          <a:r>
            <a:rPr lang="es-ES" sz="2000" dirty="0" err="1">
              <a:latin typeface="Helvetica" pitchFamily="2" charset="0"/>
            </a:rPr>
            <a:t>ón</a:t>
          </a:r>
          <a:r>
            <a:rPr lang="es-AR" sz="2000" dirty="0">
              <a:latin typeface="Helvetica" pitchFamily="2" charset="0"/>
            </a:rPr>
            <a:t> </a:t>
          </a:r>
          <a:r>
            <a:rPr lang="es-ES" sz="2000" dirty="0">
              <a:latin typeface="Helvetica" pitchFamily="2" charset="0"/>
            </a:rPr>
            <a:t>pública</a:t>
          </a:r>
          <a:endParaRPr lang="es-AR" sz="2000" dirty="0">
            <a:latin typeface="Helvetica" pitchFamily="2" charset="0"/>
          </a:endParaRPr>
        </a:p>
      </dgm:t>
    </dgm:pt>
    <dgm:pt modelId="{2D05E595-DFA0-F144-B4F3-2235864E39B3}" type="parTrans" cxnId="{59F419BD-A297-D842-A4F3-892202761698}">
      <dgm:prSet/>
      <dgm:spPr/>
      <dgm:t>
        <a:bodyPr/>
        <a:lstStyle/>
        <a:p>
          <a:endParaRPr lang="es-ES" sz="2000"/>
        </a:p>
      </dgm:t>
    </dgm:pt>
    <dgm:pt modelId="{3EE61503-896D-8842-AB98-C79A84C36F1A}" type="sibTrans" cxnId="{59F419BD-A297-D842-A4F3-892202761698}">
      <dgm:prSet/>
      <dgm:spPr/>
      <dgm:t>
        <a:bodyPr/>
        <a:lstStyle/>
        <a:p>
          <a:endParaRPr lang="es-ES" sz="2000"/>
        </a:p>
      </dgm:t>
    </dgm:pt>
    <dgm:pt modelId="{159FEC3D-D1AA-2D46-B2D7-557110017118}">
      <dgm:prSet custT="1"/>
      <dgm:spPr/>
      <dgm:t>
        <a:bodyPr/>
        <a:lstStyle/>
        <a:p>
          <a:r>
            <a:rPr lang="es-AR" sz="2000" dirty="0">
              <a:latin typeface="Helvetica" pitchFamily="2" charset="0"/>
            </a:rPr>
            <a:t>Antes de proceso penal</a:t>
          </a:r>
        </a:p>
      </dgm:t>
    </dgm:pt>
    <dgm:pt modelId="{3EF372C9-9C14-444A-9B44-3A7A148D8B53}" type="parTrans" cxnId="{451E7824-936A-CA45-A7B7-80F52259D623}">
      <dgm:prSet/>
      <dgm:spPr/>
      <dgm:t>
        <a:bodyPr/>
        <a:lstStyle/>
        <a:p>
          <a:endParaRPr lang="es-ES" sz="2000"/>
        </a:p>
      </dgm:t>
    </dgm:pt>
    <dgm:pt modelId="{BBBD1F17-8D92-A849-85C1-875E95089BF8}" type="sibTrans" cxnId="{451E7824-936A-CA45-A7B7-80F52259D623}">
      <dgm:prSet/>
      <dgm:spPr/>
      <dgm:t>
        <a:bodyPr/>
        <a:lstStyle/>
        <a:p>
          <a:endParaRPr lang="es-ES" sz="2000"/>
        </a:p>
      </dgm:t>
    </dgm:pt>
    <dgm:pt modelId="{E400CA07-A497-D541-A7A5-450680021E21}">
      <dgm:prSet custT="1"/>
      <dgm:spPr/>
      <dgm:t>
        <a:bodyPr/>
        <a:lstStyle/>
        <a:p>
          <a:r>
            <a:rPr lang="es-AR" sz="2000" dirty="0">
              <a:latin typeface="Helvetica" pitchFamily="2" charset="0"/>
            </a:rPr>
            <a:t>Bajo proceso penal</a:t>
          </a:r>
        </a:p>
      </dgm:t>
    </dgm:pt>
    <dgm:pt modelId="{8AFE18E8-A7D5-FF45-94FB-CEC351F1EAA1}" type="parTrans" cxnId="{FA46B36B-1FCE-894F-A974-47230FAD82EA}">
      <dgm:prSet/>
      <dgm:spPr/>
      <dgm:t>
        <a:bodyPr/>
        <a:lstStyle/>
        <a:p>
          <a:endParaRPr lang="es-ES" sz="2000"/>
        </a:p>
      </dgm:t>
    </dgm:pt>
    <dgm:pt modelId="{99C738CF-2AD7-5B48-B085-D328EB619B62}" type="sibTrans" cxnId="{FA46B36B-1FCE-894F-A974-47230FAD82EA}">
      <dgm:prSet/>
      <dgm:spPr/>
      <dgm:t>
        <a:bodyPr/>
        <a:lstStyle/>
        <a:p>
          <a:endParaRPr lang="es-ES" sz="2000"/>
        </a:p>
      </dgm:t>
    </dgm:pt>
    <dgm:pt modelId="{22769F5A-702E-E94E-A460-E493FB3B4B49}">
      <dgm:prSet custT="1"/>
      <dgm:spPr/>
      <dgm:t>
        <a:bodyPr/>
        <a:lstStyle/>
        <a:p>
          <a:r>
            <a:rPr lang="es-AR" sz="2000" dirty="0">
              <a:latin typeface="Helvetica" pitchFamily="2" charset="0"/>
            </a:rPr>
            <a:t>Ante condena</a:t>
          </a:r>
        </a:p>
      </dgm:t>
    </dgm:pt>
    <dgm:pt modelId="{26760686-D84A-B644-A1A9-B17B9847D4D5}" type="parTrans" cxnId="{BCF57988-4CFA-E148-8583-1C23E42A025D}">
      <dgm:prSet/>
      <dgm:spPr/>
      <dgm:t>
        <a:bodyPr/>
        <a:lstStyle/>
        <a:p>
          <a:endParaRPr lang="es-ES" sz="2000"/>
        </a:p>
      </dgm:t>
    </dgm:pt>
    <dgm:pt modelId="{49335216-FD76-ED4E-82E1-A3011A6818C0}" type="sibTrans" cxnId="{BCF57988-4CFA-E148-8583-1C23E42A025D}">
      <dgm:prSet/>
      <dgm:spPr/>
      <dgm:t>
        <a:bodyPr/>
        <a:lstStyle/>
        <a:p>
          <a:endParaRPr lang="es-ES" sz="2000"/>
        </a:p>
      </dgm:t>
    </dgm:pt>
    <dgm:pt modelId="{10D43380-8F9F-3443-82C8-D76782274E7E}" type="pres">
      <dgm:prSet presAssocID="{992165E4-0E98-8047-9C48-DADDF6DE14B8}" presName="Name0" presStyleCnt="0">
        <dgm:presLayoutVars>
          <dgm:chPref val="3"/>
          <dgm:dir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A78C885D-4C92-6E41-B754-F62256F4FFA7}" type="pres">
      <dgm:prSet presAssocID="{1841BEB2-D5DC-C046-9E28-33D619D6168F}" presName="horFlow" presStyleCnt="0"/>
      <dgm:spPr/>
      <dgm:t>
        <a:bodyPr/>
        <a:lstStyle/>
        <a:p>
          <a:endParaRPr lang="en-US"/>
        </a:p>
      </dgm:t>
    </dgm:pt>
    <dgm:pt modelId="{7B4482CF-D262-8749-A3CE-D4F27F5A2BF1}" type="pres">
      <dgm:prSet presAssocID="{1841BEB2-D5DC-C046-9E28-33D619D6168F}" presName="bigChev" presStyleLbl="node1" presStyleIdx="0" presStyleCnt="4" custScaleX="158346" custScaleY="149220"/>
      <dgm:spPr/>
      <dgm:t>
        <a:bodyPr/>
        <a:lstStyle/>
        <a:p>
          <a:endParaRPr lang="en-US"/>
        </a:p>
      </dgm:t>
    </dgm:pt>
    <dgm:pt modelId="{EFCAFC63-600D-E14B-806A-6123F53C59EC}" type="pres">
      <dgm:prSet presAssocID="{7E1BCEAB-1CA5-A54A-ABB2-8E9EE5A61204}" presName="parTrans" presStyleCnt="0"/>
      <dgm:spPr/>
      <dgm:t>
        <a:bodyPr/>
        <a:lstStyle/>
        <a:p>
          <a:endParaRPr lang="en-US"/>
        </a:p>
      </dgm:t>
    </dgm:pt>
    <dgm:pt modelId="{3D94050A-4EDB-D947-B0C7-C04537489B40}" type="pres">
      <dgm:prSet presAssocID="{18F2E5B9-D61C-504E-9EA4-2B183830602A}" presName="node" presStyleLbl="alignAccFollowNode1" presStyleIdx="0" presStyleCnt="4" custScaleX="479398" custScaleY="17686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17408EF-AC18-DB40-9AA4-BA4BFB33DF54}" type="pres">
      <dgm:prSet presAssocID="{1841BEB2-D5DC-C046-9E28-33D619D6168F}" presName="vSp" presStyleCnt="0"/>
      <dgm:spPr/>
      <dgm:t>
        <a:bodyPr/>
        <a:lstStyle/>
        <a:p>
          <a:endParaRPr lang="en-US"/>
        </a:p>
      </dgm:t>
    </dgm:pt>
    <dgm:pt modelId="{04D658CE-A11D-7D45-9130-4028C18E1DF7}" type="pres">
      <dgm:prSet presAssocID="{159FEC3D-D1AA-2D46-B2D7-557110017118}" presName="horFlow" presStyleCnt="0"/>
      <dgm:spPr/>
      <dgm:t>
        <a:bodyPr/>
        <a:lstStyle/>
        <a:p>
          <a:endParaRPr lang="en-US"/>
        </a:p>
      </dgm:t>
    </dgm:pt>
    <dgm:pt modelId="{9328E9FA-6555-994F-AE35-B511DECAFCA1}" type="pres">
      <dgm:prSet presAssocID="{159FEC3D-D1AA-2D46-B2D7-557110017118}" presName="bigChev" presStyleLbl="node1" presStyleIdx="1" presStyleCnt="4" custScaleX="160176" custScaleY="146317"/>
      <dgm:spPr/>
      <dgm:t>
        <a:bodyPr/>
        <a:lstStyle/>
        <a:p>
          <a:endParaRPr lang="en-US"/>
        </a:p>
      </dgm:t>
    </dgm:pt>
    <dgm:pt modelId="{F5708EAE-ED29-5244-9F16-97D10C4E8AC9}" type="pres">
      <dgm:prSet presAssocID="{4FCA183C-A531-CB41-9428-E3B14D5DBB91}" presName="parTrans" presStyleCnt="0"/>
      <dgm:spPr/>
      <dgm:t>
        <a:bodyPr/>
        <a:lstStyle/>
        <a:p>
          <a:endParaRPr lang="en-US"/>
        </a:p>
      </dgm:t>
    </dgm:pt>
    <dgm:pt modelId="{E048C90A-BA98-BE45-9B68-2AA4A4CF1F65}" type="pres">
      <dgm:prSet presAssocID="{F047499E-F940-3646-9ABC-9159F77EEA5D}" presName="node" presStyleLbl="alignAccFollowNode1" presStyleIdx="1" presStyleCnt="4" custScaleX="479398" custScaleY="19213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EC819C3-6084-3A48-ABE0-268DEF918E0C}" type="pres">
      <dgm:prSet presAssocID="{159FEC3D-D1AA-2D46-B2D7-557110017118}" presName="vSp" presStyleCnt="0"/>
      <dgm:spPr/>
      <dgm:t>
        <a:bodyPr/>
        <a:lstStyle/>
        <a:p>
          <a:endParaRPr lang="en-US"/>
        </a:p>
      </dgm:t>
    </dgm:pt>
    <dgm:pt modelId="{92824063-F76C-1640-89F2-28B523F1CE10}" type="pres">
      <dgm:prSet presAssocID="{E400CA07-A497-D541-A7A5-450680021E21}" presName="horFlow" presStyleCnt="0"/>
      <dgm:spPr/>
      <dgm:t>
        <a:bodyPr/>
        <a:lstStyle/>
        <a:p>
          <a:endParaRPr lang="en-US"/>
        </a:p>
      </dgm:t>
    </dgm:pt>
    <dgm:pt modelId="{AAA003BF-55A6-1544-9D13-341CEA9E22D6}" type="pres">
      <dgm:prSet presAssocID="{E400CA07-A497-D541-A7A5-450680021E21}" presName="bigChev" presStyleLbl="node1" presStyleIdx="2" presStyleCnt="4" custScaleX="154739" custScaleY="151529"/>
      <dgm:spPr/>
      <dgm:t>
        <a:bodyPr/>
        <a:lstStyle/>
        <a:p>
          <a:endParaRPr lang="en-US"/>
        </a:p>
      </dgm:t>
    </dgm:pt>
    <dgm:pt modelId="{087C7F19-572F-A840-930F-74BE30EED2AB}" type="pres">
      <dgm:prSet presAssocID="{410830CE-40EF-4241-B289-0D241F11ED4D}" presName="parTrans" presStyleCnt="0"/>
      <dgm:spPr/>
      <dgm:t>
        <a:bodyPr/>
        <a:lstStyle/>
        <a:p>
          <a:endParaRPr lang="en-US"/>
        </a:p>
      </dgm:t>
    </dgm:pt>
    <dgm:pt modelId="{C87CA079-56D4-7545-8615-3727EC23A3C2}" type="pres">
      <dgm:prSet presAssocID="{483E091A-2ED2-A847-B1D7-7D1F711E63CF}" presName="node" presStyleLbl="alignAccFollowNode1" presStyleIdx="2" presStyleCnt="4" custScaleX="479398" custScaleY="17414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1470EAF-B1C2-9D46-BD7B-99D9DF98CCEB}" type="pres">
      <dgm:prSet presAssocID="{E400CA07-A497-D541-A7A5-450680021E21}" presName="vSp" presStyleCnt="0"/>
      <dgm:spPr/>
      <dgm:t>
        <a:bodyPr/>
        <a:lstStyle/>
        <a:p>
          <a:endParaRPr lang="en-US"/>
        </a:p>
      </dgm:t>
    </dgm:pt>
    <dgm:pt modelId="{3570594D-C42C-3142-B0AE-C09CDDBC06D0}" type="pres">
      <dgm:prSet presAssocID="{22769F5A-702E-E94E-A460-E493FB3B4B49}" presName="horFlow" presStyleCnt="0"/>
      <dgm:spPr/>
      <dgm:t>
        <a:bodyPr/>
        <a:lstStyle/>
        <a:p>
          <a:endParaRPr lang="en-US"/>
        </a:p>
      </dgm:t>
    </dgm:pt>
    <dgm:pt modelId="{8BFF4A99-BAA0-6541-B54F-2D6EEE87693E}" type="pres">
      <dgm:prSet presAssocID="{22769F5A-702E-E94E-A460-E493FB3B4B49}" presName="bigChev" presStyleLbl="node1" presStyleIdx="3" presStyleCnt="4" custScaleX="154739" custScaleY="142745"/>
      <dgm:spPr/>
      <dgm:t>
        <a:bodyPr/>
        <a:lstStyle/>
        <a:p>
          <a:endParaRPr lang="en-US"/>
        </a:p>
      </dgm:t>
    </dgm:pt>
    <dgm:pt modelId="{A442163F-44BA-824A-87C4-1F9B578618DC}" type="pres">
      <dgm:prSet presAssocID="{43756C33-75ED-E841-AF96-139BFCD43D90}" presName="parTrans" presStyleCnt="0"/>
      <dgm:spPr/>
      <dgm:t>
        <a:bodyPr/>
        <a:lstStyle/>
        <a:p>
          <a:endParaRPr lang="en-US"/>
        </a:p>
      </dgm:t>
    </dgm:pt>
    <dgm:pt modelId="{C94BBD3E-0086-0944-A36D-18161064B9FB}" type="pres">
      <dgm:prSet presAssocID="{B708F601-886C-E447-82BB-FFBF2BC998A3}" presName="node" presStyleLbl="alignAccFollowNode1" presStyleIdx="3" presStyleCnt="4" custScaleX="479398" custScaleY="16100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86ABE7AB-CD12-124C-9385-945EB888C14F}" type="presOf" srcId="{B708F601-886C-E447-82BB-FFBF2BC998A3}" destId="{C94BBD3E-0086-0944-A36D-18161064B9FB}" srcOrd="0" destOrd="0" presId="urn:microsoft.com/office/officeart/2005/8/layout/lProcess3"/>
    <dgm:cxn modelId="{298EC78D-74BA-884F-80F8-21EDA029757D}" type="presOf" srcId="{1841BEB2-D5DC-C046-9E28-33D619D6168F}" destId="{7B4482CF-D262-8749-A3CE-D4F27F5A2BF1}" srcOrd="0" destOrd="0" presId="urn:microsoft.com/office/officeart/2005/8/layout/lProcess3"/>
    <dgm:cxn modelId="{17F16542-EA79-0242-BC4A-DFDF1023A52C}" type="presOf" srcId="{E400CA07-A497-D541-A7A5-450680021E21}" destId="{AAA003BF-55A6-1544-9D13-341CEA9E22D6}" srcOrd="0" destOrd="0" presId="urn:microsoft.com/office/officeart/2005/8/layout/lProcess3"/>
    <dgm:cxn modelId="{FA46B36B-1FCE-894F-A974-47230FAD82EA}" srcId="{992165E4-0E98-8047-9C48-DADDF6DE14B8}" destId="{E400CA07-A497-D541-A7A5-450680021E21}" srcOrd="2" destOrd="0" parTransId="{8AFE18E8-A7D5-FF45-94FB-CEC351F1EAA1}" sibTransId="{99C738CF-2AD7-5B48-B085-D328EB619B62}"/>
    <dgm:cxn modelId="{BCF57988-4CFA-E148-8583-1C23E42A025D}" srcId="{992165E4-0E98-8047-9C48-DADDF6DE14B8}" destId="{22769F5A-702E-E94E-A460-E493FB3B4B49}" srcOrd="3" destOrd="0" parTransId="{26760686-D84A-B644-A1A9-B17B9847D4D5}" sibTransId="{49335216-FD76-ED4E-82E1-A3011A6818C0}"/>
    <dgm:cxn modelId="{6CB4BBDC-754B-7644-8B59-3A59AAB7F343}" type="presOf" srcId="{F047499E-F940-3646-9ABC-9159F77EEA5D}" destId="{E048C90A-BA98-BE45-9B68-2AA4A4CF1F65}" srcOrd="0" destOrd="0" presId="urn:microsoft.com/office/officeart/2005/8/layout/lProcess3"/>
    <dgm:cxn modelId="{3FBFDCB8-89A2-DA4A-9320-F37BEC0078B4}" type="presOf" srcId="{18F2E5B9-D61C-504E-9EA4-2B183830602A}" destId="{3D94050A-4EDB-D947-B0C7-C04537489B40}" srcOrd="0" destOrd="0" presId="urn:microsoft.com/office/officeart/2005/8/layout/lProcess3"/>
    <dgm:cxn modelId="{57E1A84E-2B99-134F-98A7-190D19E70CF5}" type="presOf" srcId="{22769F5A-702E-E94E-A460-E493FB3B4B49}" destId="{8BFF4A99-BAA0-6541-B54F-2D6EEE87693E}" srcOrd="0" destOrd="0" presId="urn:microsoft.com/office/officeart/2005/8/layout/lProcess3"/>
    <dgm:cxn modelId="{5B6F5A42-D69E-8C4B-82D1-9CE75FA8E55F}" srcId="{E400CA07-A497-D541-A7A5-450680021E21}" destId="{483E091A-2ED2-A847-B1D7-7D1F711E63CF}" srcOrd="0" destOrd="0" parTransId="{410830CE-40EF-4241-B289-0D241F11ED4D}" sibTransId="{A71BF7AC-CEE3-C544-B304-BEA203DA9B6C}"/>
    <dgm:cxn modelId="{D701801F-3E57-374A-B2CB-39BCDF70D13C}" srcId="{1841BEB2-D5DC-C046-9E28-33D619D6168F}" destId="{18F2E5B9-D61C-504E-9EA4-2B183830602A}" srcOrd="0" destOrd="0" parTransId="{7E1BCEAB-1CA5-A54A-ABB2-8E9EE5A61204}" sibTransId="{070B7480-8B5A-2646-A2D4-34E1A15B4E92}"/>
    <dgm:cxn modelId="{7F4769A7-0F82-3A4B-B5AC-D22542612D0B}" srcId="{159FEC3D-D1AA-2D46-B2D7-557110017118}" destId="{F047499E-F940-3646-9ABC-9159F77EEA5D}" srcOrd="0" destOrd="0" parTransId="{4FCA183C-A531-CB41-9428-E3B14D5DBB91}" sibTransId="{E34E4D20-5ABE-A440-AFE9-01E6BD4D2DD9}"/>
    <dgm:cxn modelId="{DC3CC09F-3D9E-8A4E-BA7C-3CDCD1690204}" srcId="{22769F5A-702E-E94E-A460-E493FB3B4B49}" destId="{B708F601-886C-E447-82BB-FFBF2BC998A3}" srcOrd="0" destOrd="0" parTransId="{43756C33-75ED-E841-AF96-139BFCD43D90}" sibTransId="{10F15425-205A-2444-9444-3C01583F12FE}"/>
    <dgm:cxn modelId="{451E7824-936A-CA45-A7B7-80F52259D623}" srcId="{992165E4-0E98-8047-9C48-DADDF6DE14B8}" destId="{159FEC3D-D1AA-2D46-B2D7-557110017118}" srcOrd="1" destOrd="0" parTransId="{3EF372C9-9C14-444A-9B44-3A7A148D8B53}" sibTransId="{BBBD1F17-8D92-A849-85C1-875E95089BF8}"/>
    <dgm:cxn modelId="{59F419BD-A297-D842-A4F3-892202761698}" srcId="{992165E4-0E98-8047-9C48-DADDF6DE14B8}" destId="{1841BEB2-D5DC-C046-9E28-33D619D6168F}" srcOrd="0" destOrd="0" parTransId="{2D05E595-DFA0-F144-B4F3-2235864E39B3}" sibTransId="{3EE61503-896D-8842-AB98-C79A84C36F1A}"/>
    <dgm:cxn modelId="{93BBE81C-8ED9-C641-A97E-0ED68FAC1545}" type="presOf" srcId="{483E091A-2ED2-A847-B1D7-7D1F711E63CF}" destId="{C87CA079-56D4-7545-8615-3727EC23A3C2}" srcOrd="0" destOrd="0" presId="urn:microsoft.com/office/officeart/2005/8/layout/lProcess3"/>
    <dgm:cxn modelId="{4011D2C1-ACCC-414E-94DD-D40B759C719F}" type="presOf" srcId="{159FEC3D-D1AA-2D46-B2D7-557110017118}" destId="{9328E9FA-6555-994F-AE35-B511DECAFCA1}" srcOrd="0" destOrd="0" presId="urn:microsoft.com/office/officeart/2005/8/layout/lProcess3"/>
    <dgm:cxn modelId="{36774EFD-EBA0-6742-99C9-34A538EF6986}" type="presOf" srcId="{992165E4-0E98-8047-9C48-DADDF6DE14B8}" destId="{10D43380-8F9F-3443-82C8-D76782274E7E}" srcOrd="0" destOrd="0" presId="urn:microsoft.com/office/officeart/2005/8/layout/lProcess3"/>
    <dgm:cxn modelId="{9514EBDE-0CC1-8946-8C8C-58F613BF1A3F}" type="presParOf" srcId="{10D43380-8F9F-3443-82C8-D76782274E7E}" destId="{A78C885D-4C92-6E41-B754-F62256F4FFA7}" srcOrd="0" destOrd="0" presId="urn:microsoft.com/office/officeart/2005/8/layout/lProcess3"/>
    <dgm:cxn modelId="{B95424C4-41FC-6944-A2B3-4F80E2EC4711}" type="presParOf" srcId="{A78C885D-4C92-6E41-B754-F62256F4FFA7}" destId="{7B4482CF-D262-8749-A3CE-D4F27F5A2BF1}" srcOrd="0" destOrd="0" presId="urn:microsoft.com/office/officeart/2005/8/layout/lProcess3"/>
    <dgm:cxn modelId="{5A002E0B-44F2-8548-B51C-3E78C0763907}" type="presParOf" srcId="{A78C885D-4C92-6E41-B754-F62256F4FFA7}" destId="{EFCAFC63-600D-E14B-806A-6123F53C59EC}" srcOrd="1" destOrd="0" presId="urn:microsoft.com/office/officeart/2005/8/layout/lProcess3"/>
    <dgm:cxn modelId="{C41703BC-8105-D44E-82BE-B5E93940DFC7}" type="presParOf" srcId="{A78C885D-4C92-6E41-B754-F62256F4FFA7}" destId="{3D94050A-4EDB-D947-B0C7-C04537489B40}" srcOrd="2" destOrd="0" presId="urn:microsoft.com/office/officeart/2005/8/layout/lProcess3"/>
    <dgm:cxn modelId="{DEB88BD5-438A-C844-B531-49296CA2837A}" type="presParOf" srcId="{10D43380-8F9F-3443-82C8-D76782274E7E}" destId="{317408EF-AC18-DB40-9AA4-BA4BFB33DF54}" srcOrd="1" destOrd="0" presId="urn:microsoft.com/office/officeart/2005/8/layout/lProcess3"/>
    <dgm:cxn modelId="{C993606B-F03A-204C-B5F0-1A86DC04A6A1}" type="presParOf" srcId="{10D43380-8F9F-3443-82C8-D76782274E7E}" destId="{04D658CE-A11D-7D45-9130-4028C18E1DF7}" srcOrd="2" destOrd="0" presId="urn:microsoft.com/office/officeart/2005/8/layout/lProcess3"/>
    <dgm:cxn modelId="{8580068A-36F6-6B4F-ABDD-949FF890B9B6}" type="presParOf" srcId="{04D658CE-A11D-7D45-9130-4028C18E1DF7}" destId="{9328E9FA-6555-994F-AE35-B511DECAFCA1}" srcOrd="0" destOrd="0" presId="urn:microsoft.com/office/officeart/2005/8/layout/lProcess3"/>
    <dgm:cxn modelId="{732F1C33-0FFE-6049-96AC-B2CECA537F80}" type="presParOf" srcId="{04D658CE-A11D-7D45-9130-4028C18E1DF7}" destId="{F5708EAE-ED29-5244-9F16-97D10C4E8AC9}" srcOrd="1" destOrd="0" presId="urn:microsoft.com/office/officeart/2005/8/layout/lProcess3"/>
    <dgm:cxn modelId="{20638147-61B2-2448-80DB-8C46F76D13E3}" type="presParOf" srcId="{04D658CE-A11D-7D45-9130-4028C18E1DF7}" destId="{E048C90A-BA98-BE45-9B68-2AA4A4CF1F65}" srcOrd="2" destOrd="0" presId="urn:microsoft.com/office/officeart/2005/8/layout/lProcess3"/>
    <dgm:cxn modelId="{D15233D3-DC2F-994C-ACE4-0814B171F815}" type="presParOf" srcId="{10D43380-8F9F-3443-82C8-D76782274E7E}" destId="{FEC819C3-6084-3A48-ABE0-268DEF918E0C}" srcOrd="3" destOrd="0" presId="urn:microsoft.com/office/officeart/2005/8/layout/lProcess3"/>
    <dgm:cxn modelId="{B3B3EB99-3B6C-EB41-895D-BB943370AA97}" type="presParOf" srcId="{10D43380-8F9F-3443-82C8-D76782274E7E}" destId="{92824063-F76C-1640-89F2-28B523F1CE10}" srcOrd="4" destOrd="0" presId="urn:microsoft.com/office/officeart/2005/8/layout/lProcess3"/>
    <dgm:cxn modelId="{BBB9AB1C-4519-1D40-8865-3ADA084C3868}" type="presParOf" srcId="{92824063-F76C-1640-89F2-28B523F1CE10}" destId="{AAA003BF-55A6-1544-9D13-341CEA9E22D6}" srcOrd="0" destOrd="0" presId="urn:microsoft.com/office/officeart/2005/8/layout/lProcess3"/>
    <dgm:cxn modelId="{84976EAA-1285-8142-ACA6-D11967ACDD3A}" type="presParOf" srcId="{92824063-F76C-1640-89F2-28B523F1CE10}" destId="{087C7F19-572F-A840-930F-74BE30EED2AB}" srcOrd="1" destOrd="0" presId="urn:microsoft.com/office/officeart/2005/8/layout/lProcess3"/>
    <dgm:cxn modelId="{BE5DA928-8E4B-C349-8B99-B1DBD9C67109}" type="presParOf" srcId="{92824063-F76C-1640-89F2-28B523F1CE10}" destId="{C87CA079-56D4-7545-8615-3727EC23A3C2}" srcOrd="2" destOrd="0" presId="urn:microsoft.com/office/officeart/2005/8/layout/lProcess3"/>
    <dgm:cxn modelId="{5B011EE0-A0B2-5240-BA82-C1D03B8954D8}" type="presParOf" srcId="{10D43380-8F9F-3443-82C8-D76782274E7E}" destId="{11470EAF-B1C2-9D46-BD7B-99D9DF98CCEB}" srcOrd="5" destOrd="0" presId="urn:microsoft.com/office/officeart/2005/8/layout/lProcess3"/>
    <dgm:cxn modelId="{2E7A8546-2D03-DF42-974D-301DC2432313}" type="presParOf" srcId="{10D43380-8F9F-3443-82C8-D76782274E7E}" destId="{3570594D-C42C-3142-B0AE-C09CDDBC06D0}" srcOrd="6" destOrd="0" presId="urn:microsoft.com/office/officeart/2005/8/layout/lProcess3"/>
    <dgm:cxn modelId="{33E0B95B-D565-E247-9356-F9D4BE91B555}" type="presParOf" srcId="{3570594D-C42C-3142-B0AE-C09CDDBC06D0}" destId="{8BFF4A99-BAA0-6541-B54F-2D6EEE87693E}" srcOrd="0" destOrd="0" presId="urn:microsoft.com/office/officeart/2005/8/layout/lProcess3"/>
    <dgm:cxn modelId="{B364E03E-C239-BB4B-88F9-2750323BDF35}" type="presParOf" srcId="{3570594D-C42C-3142-B0AE-C09CDDBC06D0}" destId="{A442163F-44BA-824A-87C4-1F9B578618DC}" srcOrd="1" destOrd="0" presId="urn:microsoft.com/office/officeart/2005/8/layout/lProcess3"/>
    <dgm:cxn modelId="{A9358D90-9A4B-A244-9700-96C1CCA92F8C}" type="presParOf" srcId="{3570594D-C42C-3142-B0AE-C09CDDBC06D0}" destId="{C94BBD3E-0086-0944-A36D-18161064B9FB}" srcOrd="2" destOrd="0" presId="urn:microsoft.com/office/officeart/2005/8/layout/lProcess3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3">
  <dgm:title val=""/>
  <dgm:desc val=""/>
  <dgm:catLst>
    <dgm:cat type="relationship" pri="31000"/>
    <dgm:cat type="cycle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/>
    <dgm:ruleLst/>
    <dgm:layoutNode name="radial">
      <dgm:varLst>
        <dgm:animLvl val="ctr"/>
      </dgm:varLst>
      <dgm:choose name="Name0">
        <dgm:if name="Name1" func="var" arg="dir" op="equ" val="norm">
          <dgm:choose name="Name2">
            <dgm:if name="Name3" axis="ch ch" ptType="node node" st="1 1" cnt="1 0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else name="Name4">
              <dgm:alg type="cycle">
                <dgm:param type="stAng" val="0"/>
                <dgm:param type="spanAng" val="360"/>
                <dgm:param type="ctrShpMap" val="fNode"/>
              </dgm:alg>
            </dgm:else>
          </dgm:choose>
        </dgm:if>
        <dgm:else name="Name5">
          <dgm:alg type="cycle">
            <dgm:param type="stAng" val="0"/>
            <dgm:param type="spanAng" val="-360"/>
            <dgm:param type="ctrShpMap" val="fNode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enterShape" refType="w"/>
        <dgm:constr type="h" for="ch" forName="centerShape" refType="h"/>
        <dgm:constr type="w" for="ch" forName="node" refType="w" fact="0.5"/>
        <dgm:constr type="h" for="ch" forName="node" refType="h" fact="0.5"/>
        <dgm:constr type="sp" refType="w" refFor="ch" refForName="node" fact="-0.2"/>
        <dgm:constr type="sibSp" refType="w" refFor="ch" refForName="node" fact="-0.2"/>
        <dgm:constr type="primFontSz" for="ch" forName="centerShape" val="65"/>
        <dgm:constr type="primFontSz" for="des" forName="node" val="65"/>
        <dgm:constr type="primFontSz" for="ch" forName="node" refType="primFontSz" refFor="ch" refForName="centerShape" op="lte"/>
      </dgm:constrLst>
      <dgm:ruleLst/>
      <dgm:forEach name="Name6" axis="ch" ptType="node" cnt="1">
        <dgm:layoutNode name="centerShape" styleLbl="vennNode1"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7" axis="ch" ptType="node">
          <dgm:layoutNode name="node" styleLbl="venn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8/layout/RadialCluster">
  <dgm:title val=""/>
  <dgm:desc val=""/>
  <dgm:catLst>
    <dgm:cat type="relationship" pri="19500"/>
    <dgm:cat type="cycle" pri="1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chMax val="1"/>
      <dgm:chPref val="1"/>
      <dgm:dir/>
      <dgm:animOne val="branch"/>
      <dgm:animLvl val="lvl"/>
    </dgm:varLst>
    <dgm:alg type="composite">
      <dgm:param type="ar" val="1.00"/>
    </dgm:alg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 ch" ptType="node node" cnt="1 0" func="cnt" op="equ" val="1">
            <dgm:constrLst>
              <dgm:constr type="l" for="ch" forName="textCenter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r" for="ch" forName="cycle_1" refType="w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5" axis="ch ch" ptType="node node" cnt="1 0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6" axis="ch ch" ptType="node node" cnt="1 0" func="cnt" op="equ" val="3">
            <dgm:choose name="Name7">
              <dgm:if name="Name8" axis="ch ch ch" ptType="node node node" st="1 2 0" cnt="1 1 0" func="cnt" op="equ" val="1">
                <dgm:choose name="Name9">
                  <dgm:if name="Name10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12">
                <dgm:choose name="Name13">
                  <dgm:if name="Name14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5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16" axis="ch ch" ptType="node node" cnt="1 0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r" for="ch" forName="cycle_2" refType="w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l" for="ch" forName="cycle_4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17" axis="ch ch" ptType="node node" cnt="1 0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r" for="ch" forName="cycle_3" refType="w" fact="0.89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l" for="ch" forName="cycle_4" refType="w" fact="0.11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18" axis="ch ch" ptType="node node" cnt="1 0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r" for="ch" forName="cycle_3" refType="w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l" for="ch" forName="cycle_6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19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r" for="ch" forName="cycle_2" refType="w" fact="0.938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r" for="ch" forName="cycle_3" refType="w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r" for="ch" forName="cycle_4" refType="w" fact="0.8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l" for="ch" forName="cycle_5" refType="w" fact="0.2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l" for="ch" forName="cycle_6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l" for="ch" forName="cycle_7" refType="w" fact="0.062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if>
      <dgm:else name="Name20">
        <dgm:choose name="Name21">
          <dgm:if name="Name22" axis="ch ch" ptType="node node" func="cnt" op="equ" val="1">
            <dgm:constrLst>
              <dgm:constr type="r" for="ch" forName="textCenter" refType="w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l" for="ch" forName="cycle_1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23" axis="ch ch" ptType="node node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24" axis="ch ch" ptType="node node" func="cnt" op="equ" val="3">
            <dgm:choose name="Name25">
              <dgm:if name="Name26" axis="ch ch ch" ptType="node node node" st="1 2 0" cnt="1 1 0" func="cnt" op="equ" val="1">
                <dgm:choose name="Name27">
                  <dgm:if name="Name28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29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30">
                <dgm:choose name="Name31">
                  <dgm:if name="Name32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33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34" axis="ch ch" ptType="node node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l" for="ch" forName="cycle_2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r" for="ch" forName="cycle_4" refType="w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35" axis="ch ch" ptType="node node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l" for="ch" forName="cycle_3" refType="w" fact="0.11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r" for="ch" forName="cycle_4" refType="w" fact="0.89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36" axis="ch ch" ptType="node node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l" for="ch" forName="cycle_3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r" for="ch" forName="cycle_6" refType="w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37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l" for="ch" forName="cycle_2" refType="w" fact="0.062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l" for="ch" forName="cycle_3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l" for="ch" forName="cycle_4" refType="w" fact="0.2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r" for="ch" forName="cycle_5" refType="w" fact="0.8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r" for="ch" forName="cycle_6" refType="w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r" for="ch" forName="cycle_7" refType="w" fact="0.938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else>
    </dgm:choose>
    <dgm:forEach name="Name38" axis="ch" ptType="node" cnt="1">
      <dgm:choose name="Name39">
        <dgm:if name="Name40" axis="des" func="maxDepth" op="lte" val="1">
          <dgm:layoutNode name="singleCycle">
            <dgm:choose name="Name41">
              <dgm:if name="Name42" axis="ch" ptType="node" func="cnt" op="equ" val="1">
                <dgm:choose name="Name43">
                  <dgm:if name="Name44" func="var" arg="dir" op="equ" val="norm">
                    <dgm:alg type="cycle">
                      <dgm:param type="stAng" val="90"/>
                      <dgm:param type="ctrShpMap" val="fNode"/>
                    </dgm:alg>
                  </dgm:if>
                  <dgm:else name="Name45">
                    <dgm:alg type="cycle">
                      <dgm:param type="stAng" val="-90"/>
                      <dgm:param type="spanAng" val="-360"/>
                      <dgm:param type="ctrShpMap" val="fNode"/>
                    </dgm:alg>
                  </dgm:else>
                </dgm:choose>
              </dgm:if>
              <dgm:else name="Name46">
                <dgm:choose name="Name47">
                  <dgm:if name="Name48" func="var" arg="dir" op="equ" val="norm">
                    <dgm:alg type="cycle">
                      <dgm:param type="ctrShpMap" val="fNode"/>
                    </dgm:alg>
                  </dgm:if>
                  <dgm:else name="Name49">
                    <dgm:alg type="cycle">
                      <dgm:param type="spanAng" val="-360"/>
                      <dgm:param type="ctrShpMap" val="fNode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hoose name="Name50">
              <dgm:if name="Name51" axis="ch" ptType="node" func="cnt" op="equ" val="0">
                <dgm:constrLst>
                  <dgm:constr type="w" for="ch" forName="singleCenter" refType="w"/>
                  <dgm:constr type="h" for="ch" forName="singleCenter" refType="w" refFor="ch" refForName="singleCenter"/>
                </dgm:constrLst>
              </dgm:if>
              <dgm:if name="Name52" axis="ch" ptType="node" func="cnt" op="equ" val="1">
                <dgm:constrLst>
                  <dgm:constr type="w" for="ch" forName="singleCenter" refType="w" fact="0.5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if>
              <dgm:else name="Name53">
                <dgm:constrLst>
                  <dgm:constr type="w" for="ch" forName="singleCenter" refType="w" fact="0.3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else>
            </dgm:choose>
            <dgm:layoutNode name="singleCenter" styleLbl="node1">
              <dgm:varLst>
                <dgm:chMax val="7"/>
                <dgm:chPref val="7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self" ptType="node"/>
              <dgm:constrLst>
                <dgm:constr type="tMarg" refType="primFontSz" fact="0.2"/>
                <dgm:constr type="bMarg" refType="primFontSz" fact="0.2"/>
                <dgm:constr type="lMarg" refType="primFontSz" fact="0.2"/>
                <dgm:constr type="rMarg" refType="primFontSz" fact="0.2"/>
              </dgm:constrLst>
              <dgm:ruleLst>
                <dgm:rule type="primFontSz" val="5" fact="NaN" max="NaN"/>
              </dgm:ruleLst>
            </dgm:layoutNode>
            <dgm:forEach name="Name54" axis="ch" cnt="21">
              <dgm:forEach name="Name55" axis="self" ptType="parTrans">
                <dgm:layoutNode name="Name56">
                  <dgm:alg type="conn">
                    <dgm:param type="dim" val="1D"/>
                    <dgm:param type="begPts" val="auto"/>
                    <dgm:param type="endPts" val="auto"/>
                    <dgm:param type="begSty" val="noArr"/>
                    <dgm:param type="endSty" val="noArr"/>
                  </dgm:alg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</dgm:layoutNode>
              </dgm:forEach>
              <dgm:forEach name="Name57" axis="self" ptType="node">
                <dgm:layoutNode name="text0" styleLbl="node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/>
                  </dgm:shape>
                  <dgm:presOf axis="desOrSelf" ptType="node"/>
                  <dgm:constrLst>
                    <dgm:constr type="userS"/>
                    <dgm:constr type="w" refType="userS"/>
                    <dgm:constr type="h" refType="w"/>
                    <dgm:constr type="tMarg" refType="primFontSz" fact="0.2"/>
                    <dgm:constr type="bMarg" refType="primFontSz" fact="0.2"/>
                    <dgm:constr type="lMarg" refType="primFontSz" fact="0.2"/>
                    <dgm:constr type="rMarg" refType="primFontSz" fact="0.2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if>
        <dgm:else name="Name58">
          <dgm:layoutNode name="textCenter" styleLbl="node1">
            <dgm:alg type="tx"/>
            <dgm:shape xmlns:r="http://schemas.openxmlformats.org/officeDocument/2006/relationships" type="roundRect" r:blip="">
              <dgm:adjLst/>
            </dgm:shape>
            <dgm:presOf axis="self" ptType="node"/>
            <dgm:constrLst>
              <dgm:constr type="tMarg" refType="primFontSz" fact="0.2"/>
              <dgm:constr type="bMarg" refType="primFontSz" fact="0.2"/>
              <dgm:constr type="lMarg" refType="primFontSz" fact="0.2"/>
              <dgm:constr type="rMarg" refType="primFontSz" fact="0.2"/>
            </dgm:constrLst>
            <dgm:ruleLst>
              <dgm:rule type="primFontSz" val="5" fact="NaN" max="NaN"/>
            </dgm:ruleLst>
          </dgm:layoutNode>
          <dgm:choose name="Name59">
            <dgm:if name="Name60" axis="ch" ptType="node" func="cnt" op="gte" val="1">
              <dgm:layoutNode name="cycle_1">
                <dgm:choose name="Name61">
                  <dgm:if name="Name62" func="var" arg="dir" op="equ" val="norm">
                    <dgm:choose name="Name63">
                      <dgm:if name="Name64" axis="ch" ptType="node" func="cnt" op="equ" val="1">
                        <dgm:choose name="Name65">
                          <dgm:if name="Name66" axis="ch ch" ptType="node node" st="1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67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68">
                            <dgm:alg type="cycle">
                              <dgm:param type="ctrShpMap" val="fNode"/>
                              <dgm:param type="stAng" val="0"/>
                              <dgm:param type="spanAng" val="180"/>
                            </dgm:alg>
                          </dgm:else>
                        </dgm:choose>
                      </dgm:if>
                      <dgm:if name="Name69" axis="ch" ptType="node" func="cnt" op="equ" val="2">
                        <dgm:choose name="Name70">
                          <dgm:if name="Name7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3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4" axis="ch" ptType="node" func="cnt" op="equ" val="3">
                        <dgm:choose name="Name75">
                          <dgm:if name="Name7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8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9" axis="ch" ptType="node" func="cnt" op="equ" val="4">
                        <dgm:choose name="Name80">
                          <dgm:if name="Name8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3">
                            <dgm:alg type="cycle">
                              <dgm:param type="ctrShpMap" val="fNode"/>
                              <dgm:param type="stAng" val="292.5"/>
                              <dgm:param type="spanAng" val="135"/>
                            </dgm:alg>
                          </dgm:else>
                        </dgm:choose>
                      </dgm:if>
                      <dgm:if name="Name84" axis="ch" ptType="node" func="cnt" op="equ" val="5">
                        <dgm:choose name="Name85">
                          <dgm:if name="Name8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89" axis="ch" ptType="node" func="cnt" op="equ" val="6">
                        <dgm:choose name="Name90">
                          <dgm:if name="Name9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94" axis="ch" ptType="node" func="cnt" op="gte" val="7">
                        <dgm:choose name="Name95">
                          <dgm:if name="Name9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99"/>
                    </dgm:choose>
                  </dgm:if>
                  <dgm:else name="Name100">
                    <dgm:choose name="Name101">
                      <dgm:if name="Name102" axis="ch" ptType="node" func="cnt" op="equ" val="1">
                        <dgm:choose name="Name103">
                          <dgm:if name="Name104" axis="ch ch" ptType="node node" st="1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05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06">
                            <dgm:alg type="cycle">
                              <dgm:param type="ctrShpMap" val="fNode"/>
                              <dgm:param type="stAng" val="0"/>
                              <dgm:param type="spanAng" val="-180"/>
                            </dgm:alg>
                          </dgm:else>
                        </dgm:choose>
                      </dgm:if>
                      <dgm:if name="Name107" axis="ch" ptType="node" func="cnt" op="equ" val="2">
                        <dgm:choose name="Name108">
                          <dgm:if name="Name10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1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2" axis="ch" ptType="node" func="cnt" op="equ" val="3">
                        <dgm:choose name="Name113">
                          <dgm:if name="Name11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6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7" axis="ch" ptType="node" func="cnt" op="equ" val="4">
                        <dgm:choose name="Name118">
                          <dgm:if name="Name11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1">
                            <dgm:alg type="cycle">
                              <dgm:param type="ctrShpMap" val="fNode"/>
                              <dgm:param type="stAng" val="67.5"/>
                              <dgm:param type="spanAng" val="-135"/>
                            </dgm:alg>
                          </dgm:else>
                        </dgm:choose>
                      </dgm:if>
                      <dgm:if name="Name122" axis="ch" ptType="node" func="cnt" op="equ" val="5">
                        <dgm:choose name="Name123">
                          <dgm:if name="Name12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27" axis="ch" ptType="node" func="cnt" op="equ" val="6">
                        <dgm:choose name="Name128">
                          <dgm:if name="Name12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32" axis="ch" ptType="node" func="cnt" op="gte" val="7">
                        <dgm:choose name="Name133">
                          <dgm:if name="Name13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137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138" axis="ch" ptType="node" cnt="1">
                  <dgm:layoutNode name="childCenter1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139" axis="ch">
                    <dgm:forEach name="Name140" axis="self" ptType="parTrans">
                      <dgm:layoutNode name="Name141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142" axis="self" ptType="node">
                      <dgm:layoutNode name="text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143" axis="ch" ptType="parTrans" cnt="1">
                <dgm:layoutNode name="Name144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1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145"/>
          </dgm:choose>
          <dgm:choose name="Name146">
            <dgm:if name="Name147" axis="ch" ptType="node" func="cnt" op="gte" val="2">
              <dgm:layoutNode name="cycle_2">
                <dgm:choose name="Name148">
                  <dgm:if name="Name149" func="var" arg="dir" op="equ" val="norm">
                    <dgm:choose name="Name150">
                      <dgm:if name="Name151" axis="ch" ptType="node" func="cnt" op="equ" val="2">
                        <dgm:choose name="Name152">
                          <dgm:if name="Name153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54" axis="ch ch" ptType="node node" st="2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155">
                            <dgm:alg type="cycle">
                              <dgm:param type="ctrShpMap" val="fNode"/>
                              <dgm:param type="stAng" val="90"/>
                              <dgm:param type="spanAng" val="180"/>
                            </dgm:alg>
                          </dgm:else>
                        </dgm:choose>
                      </dgm:if>
                      <dgm:if name="Name156" axis="ch" ptType="node" func="cnt" op="equ" val="3">
                        <dgm:choose name="Name157">
                          <dgm:if name="Name158" axis="ch ch" ptType="node node" st="2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159" axis="ch ch" ptType="node node" st="2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  <dgm:param type="horzAlign" val="r"/>
                              <dgm:param type="vertAlign" val="b"/>
                            </dgm:alg>
                          </dgm:if>
                          <dgm:else name="Name160">
                            <dgm:alg type="cycle">
                              <dgm:param type="ctrShpMap" val="fNode"/>
                              <dgm:param type="stAng" val="30"/>
                              <dgm:param type="spanAng" val="180"/>
                            </dgm:alg>
                          </dgm:else>
                        </dgm:choose>
                      </dgm:if>
                      <dgm:if name="Name161" axis="ch" ptType="node" func="cnt" op="equ" val="4">
                        <dgm:choose name="Name162">
                          <dgm:if name="Name163" axis="ch ch" ptType="node node" st="2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164" axis="ch ch" ptType="node node" st="2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165">
                            <dgm:alg type="cycle">
                              <dgm:param type="ctrShpMap" val="fNode"/>
                              <dgm:param type="stAng" val="22.5"/>
                              <dgm:param type="spanAng" val="135"/>
                            </dgm:alg>
                          </dgm:else>
                        </dgm:choose>
                      </dgm:if>
                      <dgm:if name="Name166" axis="ch" ptType="node" func="cnt" op="equ" val="5">
                        <dgm:choose name="Name167">
                          <dgm:if name="Name168" axis="ch ch" ptType="node node" st="2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169" axis="ch ch" ptType="node node" st="2 1" cnt="1 0" func="cnt" op="equ" val="2">
                            <dgm:alg type="cycle">
                              <dgm:param type="ctrShpMap" val="fNode"/>
                              <dgm:param type="stAng" val="27"/>
                              <dgm:param type="spanAng" val="90"/>
                            </dgm:alg>
                          </dgm:if>
                          <dgm:else name="Name17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1" axis="ch" ptType="node" func="cnt" op="equ" val="6">
                        <dgm:choose name="Name172">
                          <dgm:if name="Name173" axis="ch ch" ptType="node node" st="2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174" axis="ch ch" ptType="node node" st="2 1" cnt="1 0" func="cnt" op="equ" val="2">
                            <dgm:alg type="cycle">
                              <dgm:param type="ctrShpMap" val="fNode"/>
                              <dgm:param type="stAng" val="15"/>
                              <dgm:param type="spanAng" val="90"/>
                            </dgm:alg>
                          </dgm:if>
                          <dgm:else name="Name175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6" axis="ch" ptType="node" func="cnt" op="gte" val="7">
                        <dgm:choose name="Name177">
                          <dgm:if name="Name178" axis="ch ch" ptType="node node" st="2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179" axis="ch ch" ptType="node node" st="2 1" cnt="1 0" func="cnt" op="equ" val="2">
                            <dgm:alg type="cycle">
                              <dgm:param type="ctrShpMap" val="fNode"/>
                              <dgm:param type="stAng" val="6"/>
                              <dgm:param type="spanAng" val="90"/>
                            </dgm:alg>
                          </dgm:if>
                          <dgm:else name="Name18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181"/>
                    </dgm:choose>
                  </dgm:if>
                  <dgm:else name="Name182">
                    <dgm:choose name="Name183">
                      <dgm:if name="Name184" axis="ch" ptType="node" func="cnt" op="equ" val="2">
                        <dgm:choose name="Name185">
                          <dgm:if name="Name186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87" axis="ch ch" ptType="node node" st="2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188">
                            <dgm:alg type="cycle">
                              <dgm:param type="ctrShpMap" val="fNode"/>
                              <dgm:param type="stAng" val="270"/>
                              <dgm:param type="spanAng" val="-180"/>
                            </dgm:alg>
                          </dgm:else>
                        </dgm:choose>
                      </dgm:if>
                      <dgm:if name="Name189" axis="ch" ptType="node" func="cnt" op="equ" val="3">
                        <dgm:choose name="Name190">
                          <dgm:if name="Name191" axis="ch ch" ptType="node node" st="2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192" axis="ch ch" ptType="node node" st="2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  <dgm:param type="horzAlign" val="l"/>
                              <dgm:param type="vertAlign" val="b"/>
                            </dgm:alg>
                          </dgm:if>
                          <dgm:else name="Name193">
                            <dgm:alg type="cycle">
                              <dgm:param type="ctrShpMap" val="fNode"/>
                              <dgm:param type="stAng" val="330"/>
                              <dgm:param type="spanAng" val="-180"/>
                            </dgm:alg>
                          </dgm:else>
                        </dgm:choose>
                      </dgm:if>
                      <dgm:if name="Name194" axis="ch" ptType="node" func="cnt" op="equ" val="4">
                        <dgm:choose name="Name195">
                          <dgm:if name="Name196" axis="ch ch" ptType="node node" st="2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97" axis="ch ch" ptType="node node" st="2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98">
                            <dgm:alg type="cycle">
                              <dgm:param type="ctrShpMap" val="fNode"/>
                              <dgm:param type="stAng" val="337.5"/>
                              <dgm:param type="spanAng" val="-135"/>
                            </dgm:alg>
                          </dgm:else>
                        </dgm:choose>
                      </dgm:if>
                      <dgm:if name="Name199" axis="ch" ptType="node" func="cnt" op="equ" val="5">
                        <dgm:choose name="Name200">
                          <dgm:if name="Name201" axis="ch ch" ptType="node node" st="2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202" axis="ch ch" ptType="node node" st="2 1" cnt="1 0" func="cnt" op="equ" val="2">
                            <dgm:alg type="cycle">
                              <dgm:param type="ctrShpMap" val="fNode"/>
                              <dgm:param type="stAng" val="333"/>
                              <dgm:param type="spanAng" val="-90"/>
                            </dgm:alg>
                          </dgm:if>
                          <dgm:else name="Name20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4" axis="ch" ptType="node" func="cnt" op="equ" val="6">
                        <dgm:choose name="Name205">
                          <dgm:if name="Name206" axis="ch ch" ptType="node node" st="2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207" axis="ch ch" ptType="node node" st="2 1" cnt="1 0" func="cnt" op="equ" val="2">
                            <dgm:alg type="cycle">
                              <dgm:param type="ctrShpMap" val="fNode"/>
                              <dgm:param type="stAng" val="345"/>
                              <dgm:param type="spanAng" val="-90"/>
                            </dgm:alg>
                          </dgm:if>
                          <dgm:else name="Name20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9" axis="ch" ptType="node" func="cnt" op="gte" val="7">
                        <dgm:choose name="Name210">
                          <dgm:if name="Name211" axis="ch ch" ptType="node node" st="2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212" axis="ch ch" ptType="node node" st="2 1" cnt="1 0" func="cnt" op="equ" val="2">
                            <dgm:alg type="cycle">
                              <dgm:param type="ctrShpMap" val="fNode"/>
                              <dgm:param type="stAng" val="353"/>
                              <dgm:param type="spanAng" val="-90"/>
                            </dgm:alg>
                          </dgm:if>
                          <dgm:else name="Name21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14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15" axis="ch" ptType="node" st="2" cnt="1">
                  <dgm:layoutNode name="childCenter2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16" axis="ch">
                    <dgm:forEach name="Name217" axis="self" ptType="parTrans">
                      <dgm:layoutNode name="Name218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19" axis="self" ptType="node">
                      <dgm:layoutNode name="text2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20" axis="ch" ptType="parTrans" st="2" cnt="1">
                <dgm:layoutNode name="Name221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22"/>
          </dgm:choose>
          <dgm:choose name="Name223">
            <dgm:if name="Name224" axis="ch" ptType="node" func="cnt" op="gte" val="3">
              <dgm:layoutNode name="cycle_3">
                <dgm:choose name="Name225">
                  <dgm:if name="Name226" func="var" arg="dir" op="equ" val="norm">
                    <dgm:choose name="Name227">
                      <dgm:if name="Name228" axis="ch" ptType="node" func="cnt" op="equ" val="3">
                        <dgm:choose name="Name229">
                          <dgm:if name="Name230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231" axis="ch ch" ptType="node node" st="3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  <dgm:param type="horzAlign" val="l"/>
                              <dgm:param type="vertAlign" val="b"/>
                            </dgm:alg>
                          </dgm:if>
                          <dgm:else name="Name232">
                            <dgm:alg type="cycle">
                              <dgm:param type="ctrShpMap" val="fNode"/>
                              <dgm:param type="stAng" val="150"/>
                              <dgm:param type="spanAng" val="180"/>
                            </dgm:alg>
                          </dgm:else>
                        </dgm:choose>
                      </dgm:if>
                      <dgm:if name="Name233" axis="ch" ptType="node" func="cnt" op="equ" val="4">
                        <dgm:choose name="Name234">
                          <dgm:if name="Name235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36" axis="ch ch" ptType="node node" st="3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237">
                            <dgm:alg type="cycle">
                              <dgm:param type="ctrShpMap" val="fNode"/>
                              <dgm:param type="stAng" val="112.5"/>
                              <dgm:param type="spanAng" val="135"/>
                            </dgm:alg>
                          </dgm:else>
                        </dgm:choose>
                      </dgm:if>
                      <dgm:if name="Name238" axis="ch" ptType="node" func="cnt" op="equ" val="5">
                        <dgm:choose name="Name239">
                          <dgm:if name="Name240" axis="ch ch" ptType="node node" st="3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241" axis="ch ch" ptType="node node" st="3 1" cnt="1 0" func="cnt" op="equ" val="2">
                            <dgm:alg type="cycle">
                              <dgm:param type="ctrShpMap" val="fNode"/>
                              <dgm:param type="stAng" val="99"/>
                              <dgm:param type="spanAng" val="90"/>
                            </dgm:alg>
                          </dgm:if>
                          <dgm:else name="Name24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3" axis="ch" ptType="node" func="cnt" op="equ" val="6">
                        <dgm:choose name="Name244">
                          <dgm:if name="Name245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246" axis="ch ch" ptType="node node" st="3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</dgm:alg>
                          </dgm:if>
                          <dgm:else name="Name247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8" axis="ch" ptType="node" func="cnt" op="gte" val="7">
                        <dgm:choose name="Name249">
                          <dgm:if name="Name250" axis="ch ch" ptType="node node" st="3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251" axis="ch ch" ptType="node node" st="3 1" cnt="1 0" func="cnt" op="equ" val="2">
                            <dgm:alg type="cycle">
                              <dgm:param type="ctrShpMap" val="fNode"/>
                              <dgm:param type="stAng" val="57"/>
                              <dgm:param type="spanAng" val="90"/>
                            </dgm:alg>
                          </dgm:if>
                          <dgm:else name="Name25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253"/>
                    </dgm:choose>
                  </dgm:if>
                  <dgm:else name="Name254">
                    <dgm:choose name="Name255">
                      <dgm:if name="Name256" axis="ch" ptType="node" func="cnt" op="equ" val="3">
                        <dgm:choose name="Name257">
                          <dgm:if name="Name258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259" axis="ch ch" ptType="node node" st="3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  <dgm:param type="horzAlign" val="r"/>
                              <dgm:param type="vertAlign" val="b"/>
                            </dgm:alg>
                          </dgm:if>
                          <dgm:else name="Name260">
                            <dgm:alg type="cycle">
                              <dgm:param type="ctrShpMap" val="fNode"/>
                              <dgm:param type="stAng" val="210"/>
                              <dgm:param type="spanAng" val="-180"/>
                            </dgm:alg>
                          </dgm:else>
                        </dgm:choose>
                      </dgm:if>
                      <dgm:if name="Name261" axis="ch" ptType="node" func="cnt" op="equ" val="4">
                        <dgm:choose name="Name262">
                          <dgm:if name="Name263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64" axis="ch ch" ptType="node node" st="3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265">
                            <dgm:alg type="cycle">
                              <dgm:param type="ctrShpMap" val="fNode"/>
                              <dgm:param type="stAng" val="247.5"/>
                              <dgm:param type="spanAng" val="-135"/>
                            </dgm:alg>
                          </dgm:else>
                        </dgm:choose>
                      </dgm:if>
                      <dgm:if name="Name266" axis="ch" ptType="node" func="cnt" op="equ" val="5">
                        <dgm:choose name="Name267">
                          <dgm:if name="Name268" axis="ch ch" ptType="node node" st="3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269" axis="ch ch" ptType="node node" st="3 1" cnt="1 0" func="cnt" op="equ" val="2">
                            <dgm:alg type="cycle">
                              <dgm:param type="ctrShpMap" val="fNode"/>
                              <dgm:param type="stAng" val="261"/>
                              <dgm:param type="spanAng" val="-90"/>
                            </dgm:alg>
                          </dgm:if>
                          <dgm:else name="Name27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1" axis="ch" ptType="node" func="cnt" op="equ" val="6">
                        <dgm:choose name="Name272">
                          <dgm:if name="Name273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274" axis="ch ch" ptType="node node" st="3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</dgm:alg>
                          </dgm:if>
                          <dgm:else name="Name275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6" axis="ch" ptType="node" func="cnt" op="gte" val="7">
                        <dgm:choose name="Name277">
                          <dgm:if name="Name278" axis="ch ch" ptType="node node" st="3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279" axis="ch ch" ptType="node node" st="3 1" cnt="1 0" func="cnt" op="equ" val="2">
                            <dgm:alg type="cycle">
                              <dgm:param type="ctrShpMap" val="fNode"/>
                              <dgm:param type="stAng" val="302"/>
                              <dgm:param type="spanAng" val="-90"/>
                            </dgm:alg>
                          </dgm:if>
                          <dgm:else name="Name28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81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82" axis="ch" ptType="node" st="3" cnt="1">
                  <dgm:layoutNode name="childCenter3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83" axis="ch">
                    <dgm:forEach name="Name284" axis="self" ptType="parTrans">
                      <dgm:layoutNode name="Name285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86" axis="self" ptType="node">
                      <dgm:layoutNode name="text3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87" axis="ch" ptType="parTrans" st="3" cnt="1">
                <dgm:layoutNode name="Name288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3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89"/>
          </dgm:choose>
          <dgm:choose name="Name290">
            <dgm:if name="Name291" axis="ch" ptType="node" func="cnt" op="gte" val="4">
              <dgm:layoutNode name="cycle_4">
                <dgm:choose name="Name292">
                  <dgm:if name="Name293" func="var" arg="dir" op="equ" val="norm">
                    <dgm:choose name="Name294">
                      <dgm:if name="Name295" axis="ch" ptType="node" func="cnt" op="equ" val="4">
                        <dgm:choose name="Name296">
                          <dgm:if name="Name297" axis="ch ch" ptType="node node" st="4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298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90"/>
                            </dgm:alg>
                          </dgm:if>
                          <dgm:else name="Name299">
                            <dgm:alg type="cycle">
                              <dgm:param type="ctrShpMap" val="fNode"/>
                              <dgm:param type="stAng" val="202.5"/>
                              <dgm:param type="spanAng" val="135"/>
                            </dgm:alg>
                          </dgm:else>
                        </dgm:choose>
                      </dgm:if>
                      <dgm:if name="Name300" axis="ch" ptType="node" func="cnt" op="equ" val="5">
                        <dgm:choose name="Name301">
                          <dgm:if name="Name302" axis="ch ch" ptType="node node" st="4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303" axis="ch ch" ptType="node node" st="4 1" cnt="1 0" func="cnt" op="equ" val="2">
                            <dgm:alg type="cycle">
                              <dgm:param type="ctrShpMap" val="fNode"/>
                              <dgm:param type="stAng" val="171"/>
                              <dgm:param type="spanAng" val="90"/>
                            </dgm:alg>
                          </dgm:if>
                          <dgm:else name="Name30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05" axis="ch" ptType="node" func="cnt" op="equ" val="6">
                        <dgm:choose name="Name306">
                          <dgm:if name="Name307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08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309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10" axis="ch" ptType="node" func="cnt" op="gte" val="7">
                        <dgm:choose name="Name311">
                          <dgm:if name="Name312" axis="ch ch" ptType="node node" st="4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13" axis="ch ch" ptType="node node" st="4 1" cnt="1 0" func="cnt" op="equ" val="2">
                            <dgm:alg type="cycle">
                              <dgm:param type="ctrShpMap" val="fNode"/>
                              <dgm:param type="stAng" val="109"/>
                              <dgm:param type="spanAng" val="90"/>
                            </dgm:alg>
                          </dgm:if>
                          <dgm:else name="Name31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15"/>
                    </dgm:choose>
                  </dgm:if>
                  <dgm:else name="Name316">
                    <dgm:choose name="Name317">
                      <dgm:if name="Name318" axis="ch" ptType="node" func="cnt" op="equ" val="4">
                        <dgm:choose name="Name319">
                          <dgm:if name="Name320" axis="ch ch" ptType="node node" st="4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321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-90"/>
                            </dgm:alg>
                          </dgm:if>
                          <dgm:else name="Name322">
                            <dgm:alg type="cycle">
                              <dgm:param type="ctrShpMap" val="fNode"/>
                              <dgm:param type="stAng" val="157.5"/>
                              <dgm:param type="spanAng" val="-135"/>
                            </dgm:alg>
                          </dgm:else>
                        </dgm:choose>
                      </dgm:if>
                      <dgm:if name="Name323" axis="ch" ptType="node" func="cnt" op="equ" val="5">
                        <dgm:choose name="Name324">
                          <dgm:if name="Name325" axis="ch ch" ptType="node node" st="4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326" axis="ch ch" ptType="node node" st="4 1" cnt="1 0" func="cnt" op="equ" val="2">
                            <dgm:alg type="cycle">
                              <dgm:param type="ctrShpMap" val="fNode"/>
                              <dgm:param type="stAng" val="189"/>
                              <dgm:param type="spanAng" val="-90"/>
                            </dgm:alg>
                          </dgm:if>
                          <dgm:else name="Name32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28" axis="ch" ptType="node" func="cnt" op="equ" val="6">
                        <dgm:choose name="Name329">
                          <dgm:if name="Name330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31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332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33" axis="ch" ptType="node" func="cnt" op="gte" val="7">
                        <dgm:choose name="Name334">
                          <dgm:if name="Name335" axis="ch ch" ptType="node node" st="4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36" axis="ch ch" ptType="node node" st="4 1" cnt="1 0" func="cnt" op="equ" val="2">
                            <dgm:alg type="cycle">
                              <dgm:param type="ctrShpMap" val="fNode"/>
                              <dgm:param type="stAng" val="250"/>
                              <dgm:param type="spanAng" val="-90"/>
                            </dgm:alg>
                          </dgm:if>
                          <dgm:else name="Name33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38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39" axis="ch" ptType="node" st="4" cnt="1">
                  <dgm:layoutNode name="childCenter4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40" axis="ch">
                    <dgm:forEach name="Name341" axis="self" ptType="parTrans">
                      <dgm:layoutNode name="Name342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43" axis="self" ptType="node">
                      <dgm:layoutNode name="text4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44" axis="ch" ptType="parTrans" st="4" cnt="1">
                <dgm:layoutNode name="Name345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4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46"/>
          </dgm:choose>
          <dgm:choose name="Name347">
            <dgm:if name="Name348" axis="ch" ptType="node" func="cnt" op="gte" val="5">
              <dgm:layoutNode name="cycle_5">
                <dgm:choose name="Name349">
                  <dgm:if name="Name350" func="var" arg="dir" op="equ" val="norm">
                    <dgm:choose name="Name351">
                      <dgm:if name="Name352" axis="ch" ptType="node" func="cnt" op="equ" val="5">
                        <dgm:choose name="Name353">
                          <dgm:if name="Name354" axis="ch ch" ptType="node node" st="5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355" axis="ch ch" ptType="node node" st="5 1" cnt="1 0" func="cnt" op="equ" val="2">
                            <dgm:alg type="cycle">
                              <dgm:param type="ctrShpMap" val="fNode"/>
                              <dgm:param type="stAng" val="243"/>
                              <dgm:param type="spanAng" val="90"/>
                            </dgm:alg>
                          </dgm:if>
                          <dgm:else name="Name35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57" axis="ch" ptType="node" func="cnt" op="equ" val="6">
                        <dgm:choose name="Name358">
                          <dgm:if name="Name359" axis="ch ch" ptType="node node" st="5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360" axis="ch ch" ptType="node node" st="5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</dgm:alg>
                          </dgm:if>
                          <dgm:else name="Name361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62" axis="ch" ptType="node" func="cnt" op="gte" val="7">
                        <dgm:choose name="Name363">
                          <dgm:if name="Name364" axis="ch ch" ptType="node node" st="5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65" axis="ch ch" ptType="node node" st="5 1" cnt="1 0" func="cnt" op="equ" val="2">
                            <dgm:alg type="cycle">
                              <dgm:param type="ctrShpMap" val="fNode"/>
                              <dgm:param type="stAng" val="160"/>
                              <dgm:param type="spanAng" val="90"/>
                            </dgm:alg>
                          </dgm:if>
                          <dgm:else name="Name36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67"/>
                    </dgm:choose>
                  </dgm:if>
                  <dgm:else name="Name368">
                    <dgm:choose name="Name369">
                      <dgm:if name="Name370" axis="ch" ptType="node" func="cnt" op="equ" val="5">
                        <dgm:choose name="Name371">
                          <dgm:if name="Name372" axis="ch ch" ptType="node node" st="5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373" axis="ch ch" ptType="node node" st="5 1" cnt="1 0" func="cnt" op="equ" val="2">
                            <dgm:alg type="cycle">
                              <dgm:param type="ctrShpMap" val="fNode"/>
                              <dgm:param type="stAng" val="117"/>
                              <dgm:param type="spanAng" val="-90"/>
                            </dgm:alg>
                          </dgm:if>
                          <dgm:else name="Name37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75" axis="ch" ptType="node" func="cnt" op="equ" val="6">
                        <dgm:choose name="Name376">
                          <dgm:if name="Name377" axis="ch ch" ptType="node node" st="5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378" axis="ch ch" ptType="node node" st="5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</dgm:alg>
                          </dgm:if>
                          <dgm:else name="Name379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80" axis="ch" ptType="node" func="cnt" op="gte" val="7">
                        <dgm:choose name="Name381">
                          <dgm:if name="Name382" axis="ch ch" ptType="node node" st="5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83" axis="ch ch" ptType="node node" st="5 1" cnt="1 0" func="cnt" op="equ" val="2">
                            <dgm:alg type="cycle">
                              <dgm:param type="ctrShpMap" val="fNode"/>
                              <dgm:param type="stAng" val="199"/>
                              <dgm:param type="spanAng" val="-90"/>
                            </dgm:alg>
                          </dgm:if>
                          <dgm:else name="Name38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85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86" axis="ch" ptType="node" st="5" cnt="1">
                  <dgm:layoutNode name="childCenter5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87" axis="ch">
                    <dgm:forEach name="Name388" axis="self" ptType="parTrans">
                      <dgm:layoutNode name="Name389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90" axis="self" ptType="node">
                      <dgm:layoutNode name="text5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91" axis="ch" ptType="parTrans" st="5" cnt="1">
                <dgm:layoutNode name="Name392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5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93"/>
          </dgm:choose>
          <dgm:choose name="Name394">
            <dgm:if name="Name395" axis="ch" ptType="node" func="cnt" op="gte" val="6">
              <dgm:layoutNode name="cycle_6">
                <dgm:choose name="Name396">
                  <dgm:if name="Name397" func="var" arg="dir" op="equ" val="norm">
                    <dgm:choose name="Name398">
                      <dgm:if name="Name399" axis="ch" ptType="node" func="cnt" op="equ" val="6">
                        <dgm:choose name="Name400">
                          <dgm:if name="Name401" axis="ch ch" ptType="node node" st="6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402" axis="ch ch" ptType="node node" st="6 1" cnt="1 0" func="cnt" op="equ" val="2">
                            <dgm:alg type="cycle">
                              <dgm:param type="ctrShpMap" val="fNode"/>
                              <dgm:param type="stAng" val="255"/>
                              <dgm:param type="spanAng" val="90"/>
                            </dgm:alg>
                          </dgm:if>
                          <dgm:else name="Name40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404" axis="ch" ptType="node" func="cnt" op="gte" val="7">
                        <dgm:choose name="Name405">
                          <dgm:if name="Name406" axis="ch ch" ptType="node node" st="6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407" axis="ch ch" ptType="node node" st="6 1" cnt="1 0" func="cnt" op="equ" val="2">
                            <dgm:alg type="cycle">
                              <dgm:param type="ctrShpMap" val="fNode"/>
                              <dgm:param type="stAng" val="212"/>
                              <dgm:param type="spanAng" val="90"/>
                            </dgm:alg>
                          </dgm:if>
                          <dgm:else name="Name40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09"/>
                    </dgm:choose>
                  </dgm:if>
                  <dgm:else name="Name410">
                    <dgm:choose name="Name411">
                      <dgm:if name="Name412" axis="ch" ptType="node" func="cnt" op="equ" val="6">
                        <dgm:choose name="Name413">
                          <dgm:if name="Name414" axis="ch ch" ptType="node node" st="6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415" axis="ch ch" ptType="node node" st="6 1" cnt="1 0" func="cnt" op="equ" val="2">
                            <dgm:alg type="cycle">
                              <dgm:param type="ctrShpMap" val="fNode"/>
                              <dgm:param type="stAng" val="105"/>
                              <dgm:param type="spanAng" val="-90"/>
                            </dgm:alg>
                          </dgm:if>
                          <dgm:else name="Name41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417" axis="ch" ptType="node" func="cnt" op="gte" val="7">
                        <dgm:choose name="Name418">
                          <dgm:if name="Name419" axis="ch ch" ptType="node node" st="6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420" axis="ch ch" ptType="node node" st="6 1" cnt="1 0" func="cnt" op="equ" val="2">
                            <dgm:alg type="cycle">
                              <dgm:param type="ctrShpMap" val="fNode"/>
                              <dgm:param type="stAng" val="147"/>
                              <dgm:param type="spanAng" val="-90"/>
                            </dgm:alg>
                          </dgm:if>
                          <dgm:else name="Name42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22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23" axis="ch" ptType="node" st="6" cnt="1">
                  <dgm:layoutNode name="childCenter6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24" axis="ch">
                    <dgm:forEach name="Name425" axis="self" ptType="parTrans">
                      <dgm:layoutNode name="Name426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27" axis="self" ptType="node">
                      <dgm:layoutNode name="text6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28" axis="ch" ptType="parTrans" st="6" cnt="1">
                <dgm:layoutNode name="Name429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6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30"/>
          </dgm:choose>
          <dgm:choose name="Name431">
            <dgm:if name="Name432" axis="ch" ptType="node" func="cnt" op="gte" val="7">
              <dgm:layoutNode name="cycle_7">
                <dgm:choose name="Name433">
                  <dgm:if name="Name434" func="var" arg="dir" op="equ" val="norm">
                    <dgm:choose name="Name435">
                      <dgm:if name="Name436" axis="ch" ptType="node" func="cnt" op="gte" val="7">
                        <dgm:choose name="Name437">
                          <dgm:if name="Name438" axis="ch ch" ptType="node node" st="7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439" axis="ch ch" ptType="node node" st="7 1" cnt="1 0" func="cnt" op="equ" val="2">
                            <dgm:alg type="cycle">
                              <dgm:param type="ctrShpMap" val="fNode"/>
                              <dgm:param type="stAng" val="263"/>
                              <dgm:param type="spanAng" val="90"/>
                            </dgm:alg>
                          </dgm:if>
                          <dgm:else name="Name44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41"/>
                    </dgm:choose>
                  </dgm:if>
                  <dgm:else name="Name442">
                    <dgm:choose name="Name443">
                      <dgm:if name="Name444" axis="ch" ptType="node" func="cnt" op="gte" val="7">
                        <dgm:choose name="Name445">
                          <dgm:if name="Name446" axis="ch ch" ptType="node node" st="7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447" axis="ch ch" ptType="node node" st="7 1" cnt="1 0" func="cnt" op="equ" val="2">
                            <dgm:alg type="cycle">
                              <dgm:param type="ctrShpMap" val="fNode"/>
                              <dgm:param type="stAng" val="96"/>
                              <dgm:param type="spanAng" val="-90"/>
                            </dgm:alg>
                          </dgm:if>
                          <dgm:else name="Name44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49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50" axis="ch" ptType="node" st="7" cnt="1">
                  <dgm:layoutNode name="childCenter7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51" axis="ch">
                    <dgm:forEach name="Name452" axis="self" ptType="parTrans">
                      <dgm:layoutNode name="Name453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54" axis="self" ptType="node">
                      <dgm:layoutNode name="text7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55" axis="ch" ptType="parTrans" st="7" cnt="1">
                <dgm:layoutNode name="Name456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7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57"/>
          </dgm:choose>
        </dgm:else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lProcess3">
  <dgm:title val=""/>
  <dgm:desc val=""/>
  <dgm:catLst>
    <dgm:cat type="process" pri="11000"/>
    <dgm:cat type="convert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chPref val="3"/>
      <dgm:dir/>
      <dgm:animLvl val="lvl"/>
      <dgm:resizeHandles/>
    </dgm:varLst>
    <dgm:choose name="Name1">
      <dgm:if name="Name2" func="var" arg="dir" op="equ" val="norm">
        <dgm:alg type="lin">
          <dgm:param type="linDir" val="fromT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T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bigChev" refType="w"/>
      <dgm:constr type="h" for="des" forName="bigChev" refType="w" refFor="des" refForName="bigChev" op="equ" fact="0.4"/>
      <dgm:constr type="w" for="des" forName="node" refType="w" refFor="des" refForName="bigChev" fact="0.83"/>
      <dgm:constr type="h" for="des" forName="node" refType="w" refFor="des" refForName="node" op="equ" fact="0.4"/>
      <dgm:constr type="w" for="des" forName="parTrans" refType="w" refFor="des" refForName="bigChev" op="equ" fact="-0.13"/>
      <dgm:constr type="w" for="des" forName="sibTrans" refType="w" refFor="des" refForName="node" op="equ" fact="-0.14"/>
      <dgm:constr type="h" for="ch" forName="vSp" refType="h" refFor="des" refForName="bigChev" op="equ" fact="0.14"/>
      <dgm:constr type="primFontSz" for="des" forName="node" op="equ"/>
      <dgm:constr type="primFontSz" for="des" forName="bigChev" op="equ"/>
    </dgm:constrLst>
    <dgm:ruleLst/>
    <dgm:forEach name="Name4" axis="ch" ptType="node">
      <dgm:layoutNode name="horFlow">
        <dgm:choose name="Name5">
          <dgm:if name="Name6" func="var" arg="dir" op="equ" val="norm">
            <dgm:alg type="lin">
              <dgm:param type="linDir" val="fromL"/>
              <dgm:param type="nodeHorzAlign" val="l"/>
              <dgm:param type="nodeVertAlign" val="mid"/>
              <dgm:param type="fallback" val="2D"/>
            </dgm:alg>
          </dgm:if>
          <dgm:else name="Name7">
            <dgm:alg type="lin">
              <dgm:param type="linDir" val="fromR"/>
              <dgm:param type="nodeHorzAlign" val="r"/>
              <dgm:param type="nodeVertAlign" val="mid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bigChev" styleLbl="node1">
          <dgm:alg type="tx"/>
          <dgm:choose name="Name8">
            <dgm:if name="Name9" func="var" arg="dir" op="equ" val="norm">
              <dgm:shape xmlns:r="http://schemas.openxmlformats.org/officeDocument/2006/relationships" type="chevron" r:blip="">
                <dgm:adjLst/>
              </dgm:shape>
              <dgm:presOf axis="self"/>
              <dgm:constrLst>
                <dgm:constr type="primFontSz" val="65"/>
                <dgm:constr type="rMarg"/>
                <dgm:constr type="lMarg" refType="primFontSz" fact="0.1"/>
                <dgm:constr type="tMarg" refType="primFontSz" fact="0.05"/>
                <dgm:constr type="bMarg" refType="primFontSz" fact="0.05"/>
              </dgm:constrLst>
            </dgm:if>
            <dgm:else name="Name10">
              <dgm:shape xmlns:r="http://schemas.openxmlformats.org/officeDocument/2006/relationships" rot="180" type="chevron" r:blip="">
                <dgm:adjLst/>
              </dgm:shape>
              <dgm:presOf axis="self"/>
              <dgm:constrLst>
                <dgm:constr type="primFontSz" val="65"/>
                <dgm:constr type="lMarg"/>
                <dgm:constr type="rMarg" refType="primFontSz" fact="0.1"/>
                <dgm:constr type="tMarg" refType="primFontSz" fact="0.05"/>
                <dgm:constr type="bMarg" refType="primFontSz" fact="0.05"/>
              </dgm:constrLst>
            </dgm:else>
          </dgm:choose>
          <dgm:ruleLst>
            <dgm:rule type="primFontSz" val="5" fact="NaN" max="NaN"/>
          </dgm:ruleLst>
        </dgm:layoutNode>
        <dgm:forEach name="parTransForEach" axis="ch" ptType="parTrans" cnt="1">
          <dgm:layoutNode name="par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  <dgm:forEach name="Name11" axis="ch" ptType="node">
          <dgm:layoutNode name="node" styleLbl="alignAccFollowNode1">
            <dgm:varLst>
              <dgm:bulletEnabled val="1"/>
            </dgm:varLst>
            <dgm:alg type="tx"/>
            <dgm:choose name="Name12">
              <dgm:if name="Name13" func="var" arg="dir" op="equ" val="norm">
                <dgm:shape xmlns:r="http://schemas.openxmlformats.org/officeDocument/2006/relationships" type="chevron" r:blip="">
                  <dgm:adjLst/>
                </dgm:shape>
                <dgm:presOf axis="desOrSelf" ptType="node"/>
                <dgm:constrLst>
                  <dgm:constr type="primFontSz" val="65"/>
                  <dgm:constr type="rMarg"/>
                  <dgm:constr type="lMarg" refType="primFontSz" fact="0.1"/>
                  <dgm:constr type="tMarg" refType="primFontSz" fact="0.05"/>
                  <dgm:constr type="bMarg" refType="primFontSz" fact="0.05"/>
                </dgm:constrLst>
              </dgm:if>
              <dgm:else name="Name14">
                <dgm:shape xmlns:r="http://schemas.openxmlformats.org/officeDocument/2006/relationships" rot="180" type="chevron" r:blip="">
                  <dgm:adjLst/>
                </dgm:shape>
                <dgm:presOf axis="desOrSelf" ptType="node"/>
                <dgm:constrLst>
                  <dgm:constr type="primFontSz" val="65"/>
                  <dgm:constr type="lMarg"/>
                  <dgm:constr type="rMarg" refType="primFontSz" fact="0.1"/>
                  <dgm:constr type="tMarg" refType="primFontSz" fact="0.05"/>
                  <dgm:constr type="bMarg" refType="primFontSz" fact="0.05"/>
                </dgm:constrLst>
              </dgm:else>
            </dgm:choose>
            <dgm:ruleLst>
              <dgm:rule type="primFontSz" val="5" fact="NaN" max="NaN"/>
            </dgm:ruleLst>
          </dgm:layoutNode>
          <dgm:forEach name="sibTransForEach" axis="followSib" ptType="sibTrans" cnt="1">
            <dgm:layoutNode name="sibTrans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layoutNode>
      <dgm:choose name="Name15">
        <dgm:if name="Name16" axis="self" ptType="node" func="revPos" op="gte" val="2">
          <dgm:layoutNode name="v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7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 bwMode="auto">
          <a:xfrm>
            <a:off x="0" y="0"/>
            <a:ext cx="3171614" cy="4787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66430" tIns="33215" rIns="66430" bIns="33215" numCol="1" anchor="t" anchorCtr="0" compatLnSpc="1">
            <a:prstTxWarp prst="textNoShape">
              <a:avLst/>
            </a:prstTxWarp>
          </a:bodyPr>
          <a:lstStyle>
            <a:lvl1pPr algn="l" defTabSz="664909">
              <a:spcBef>
                <a:spcPct val="0"/>
              </a:spcBef>
              <a:defRPr sz="800" b="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 bwMode="auto">
          <a:xfrm>
            <a:off x="4143588" y="0"/>
            <a:ext cx="3169920" cy="4787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66430" tIns="33215" rIns="66430" bIns="33215" numCol="1" anchor="t" anchorCtr="0" compatLnSpc="1">
            <a:prstTxWarp prst="textNoShape">
              <a:avLst/>
            </a:prstTxWarp>
          </a:bodyPr>
          <a:lstStyle>
            <a:lvl1pPr algn="r" defTabSz="664909">
              <a:spcBef>
                <a:spcPct val="0"/>
              </a:spcBef>
              <a:defRPr sz="800" b="0"/>
            </a:lvl1pPr>
          </a:lstStyle>
          <a:p>
            <a:fld id="{55F4F54F-BFE9-4158-8CC4-DD040336CB83}" type="datetimeFigureOut">
              <a:rPr lang="en-US"/>
              <a:pPr/>
              <a:t>10/9/2019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 bwMode="auto">
          <a:xfrm>
            <a:off x="0" y="9120813"/>
            <a:ext cx="3171614" cy="4787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66430" tIns="33215" rIns="66430" bIns="33215" numCol="1" anchor="b" anchorCtr="0" compatLnSpc="1">
            <a:prstTxWarp prst="textNoShape">
              <a:avLst/>
            </a:prstTxWarp>
          </a:bodyPr>
          <a:lstStyle>
            <a:lvl1pPr algn="l" defTabSz="664909">
              <a:spcBef>
                <a:spcPct val="0"/>
              </a:spcBef>
              <a:defRPr sz="800" b="0"/>
            </a:lvl1pPr>
          </a:lstStyle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 bwMode="auto">
          <a:xfrm>
            <a:off x="4143588" y="9120813"/>
            <a:ext cx="3169920" cy="4787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66430" tIns="33215" rIns="66430" bIns="33215" numCol="1" anchor="b" anchorCtr="0" compatLnSpc="1">
            <a:prstTxWarp prst="textNoShape">
              <a:avLst/>
            </a:prstTxWarp>
          </a:bodyPr>
          <a:lstStyle>
            <a:lvl1pPr algn="r" defTabSz="664909">
              <a:spcBef>
                <a:spcPct val="0"/>
              </a:spcBef>
              <a:defRPr sz="800" b="0"/>
            </a:lvl1pPr>
          </a:lstStyle>
          <a:p>
            <a:fld id="{4A1FC2AB-82DE-43D4-878D-2B0CA2799EF2}" type="slidenum">
              <a:rPr lang="en-GB"/>
              <a:pPr/>
              <a:t>‹Nº›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56900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 bwMode="auto">
          <a:xfrm>
            <a:off x="0" y="0"/>
            <a:ext cx="3171614" cy="4787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1279" tIns="50640" rIns="101279" bIns="50640" numCol="1" anchor="t" anchorCtr="0" compatLnSpc="1">
            <a:prstTxWarp prst="textNoShape">
              <a:avLst/>
            </a:prstTxWarp>
          </a:bodyPr>
          <a:lstStyle>
            <a:lvl1pPr algn="l" defTabSz="664909">
              <a:spcBef>
                <a:spcPct val="0"/>
              </a:spcBef>
              <a:defRPr sz="1300" b="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 bwMode="auto">
          <a:xfrm>
            <a:off x="4143588" y="0"/>
            <a:ext cx="3169920" cy="4787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1279" tIns="50640" rIns="101279" bIns="50640" numCol="1" anchor="t" anchorCtr="0" compatLnSpc="1">
            <a:prstTxWarp prst="textNoShape">
              <a:avLst/>
            </a:prstTxWarp>
          </a:bodyPr>
          <a:lstStyle>
            <a:lvl1pPr algn="r" defTabSz="664909">
              <a:spcBef>
                <a:spcPct val="0"/>
              </a:spcBef>
              <a:defRPr sz="1300" b="0"/>
            </a:lvl1pPr>
          </a:lstStyle>
          <a:p>
            <a:fld id="{48C56040-B352-4CF8-B5D5-F47EA68AB32D}" type="datetimeFigureOut">
              <a:rPr lang="en-US"/>
              <a:pPr/>
              <a:t>10/9/2019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20725"/>
            <a:ext cx="4800600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145956" tIns="72979" rIns="145956" bIns="72979" rtlCol="0" anchor="ctr"/>
          <a:lstStyle/>
          <a:p>
            <a:pPr lvl="0"/>
            <a:endParaRPr lang="en-GB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 bwMode="gray">
          <a:xfrm>
            <a:off x="729829" y="4561228"/>
            <a:ext cx="5855547" cy="92640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 bwMode="auto">
          <a:xfrm>
            <a:off x="0" y="9120813"/>
            <a:ext cx="3171614" cy="4787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1279" tIns="50640" rIns="101279" bIns="50640" numCol="1" anchor="b" anchorCtr="0" compatLnSpc="1">
            <a:prstTxWarp prst="textNoShape">
              <a:avLst/>
            </a:prstTxWarp>
          </a:bodyPr>
          <a:lstStyle>
            <a:lvl1pPr algn="l" defTabSz="664909">
              <a:spcBef>
                <a:spcPct val="0"/>
              </a:spcBef>
              <a:defRPr sz="1300" b="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 bwMode="auto">
          <a:xfrm>
            <a:off x="4143588" y="9120813"/>
            <a:ext cx="3169920" cy="4787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1279" tIns="50640" rIns="101279" bIns="50640" numCol="1" anchor="b" anchorCtr="0" compatLnSpc="1">
            <a:prstTxWarp prst="textNoShape">
              <a:avLst/>
            </a:prstTxWarp>
          </a:bodyPr>
          <a:lstStyle>
            <a:lvl1pPr algn="r" defTabSz="664909">
              <a:spcBef>
                <a:spcPct val="0"/>
              </a:spcBef>
              <a:defRPr sz="1300" b="0"/>
            </a:lvl1pPr>
          </a:lstStyle>
          <a:p>
            <a:fld id="{F6715F80-3722-40A8-A13B-913CAEEA0A98}" type="slidenum">
              <a:rPr lang="en-GB"/>
              <a:pPr/>
              <a:t>‹Nº›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5132711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100000"/>
      </a:spcBef>
      <a:spcAft>
        <a:spcPct val="0"/>
      </a:spcAft>
      <a:buFont typeface="Arial" pitchFamily="34" charset="0"/>
      <a:defRPr sz="11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114300" indent="-112713" algn="l" rtl="0" eaLnBrk="0" fontAlgn="base" hangingPunct="0">
      <a:spcBef>
        <a:spcPct val="20000"/>
      </a:spcBef>
      <a:spcAft>
        <a:spcPct val="0"/>
      </a:spcAft>
      <a:buChar char="•"/>
      <a:defRPr sz="11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227013" indent="-111125" algn="l" rtl="0" eaLnBrk="0" fontAlgn="base" hangingPunct="0">
      <a:spcBef>
        <a:spcPct val="20000"/>
      </a:spcBef>
      <a:spcAft>
        <a:spcPct val="0"/>
      </a:spcAft>
      <a:buFont typeface="Arial" pitchFamily="34" charset="0"/>
      <a:buChar char="–"/>
      <a:defRPr sz="10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341313" indent="-112713" algn="l" rtl="0" eaLnBrk="0" fontAlgn="base" hangingPunct="0">
      <a:spcBef>
        <a:spcPct val="20000"/>
      </a:spcBef>
      <a:spcAft>
        <a:spcPct val="0"/>
      </a:spcAft>
      <a:buChar char="•"/>
      <a:defRPr sz="10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454025" indent="-111125" algn="l" rtl="0" eaLnBrk="0" fontAlgn="base" hangingPunct="0">
      <a:spcBef>
        <a:spcPct val="20000"/>
      </a:spcBef>
      <a:spcAft>
        <a:spcPct val="0"/>
      </a:spcAft>
      <a:buFont typeface="Arial" pitchFamily="34" charset="0"/>
      <a:buChar char="–"/>
      <a:defRPr sz="10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604" name="Rectangle 4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1605" name="Rectangle 5"/>
          <p:cNvSpPr>
            <a:spLocks noGrp="1"/>
          </p:cNvSpPr>
          <p:nvPr>
            <p:ph type="body" idx="1"/>
          </p:nvPr>
        </p:nvSpPr>
        <p:spPr>
          <a:xfrm>
            <a:off x="729829" y="4561228"/>
            <a:ext cx="5855547" cy="169277"/>
          </a:xfrm>
        </p:spPr>
        <p:txBody>
          <a:bodyPr/>
          <a:lstStyle/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10755072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Marcador de imagen de diapositiva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6627" name="Marcador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AR" altLang="es-AR" dirty="0"/>
          </a:p>
        </p:txBody>
      </p:sp>
      <p:sp>
        <p:nvSpPr>
          <p:cNvPr id="26628" name="Marcador de número de diapositiva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fld id="{C13EBABC-989C-4324-A559-9861A5A3BCD2}" type="slidenum">
              <a:rPr lang="en-US" altLang="es-AR">
                <a:latin typeface="Calibri" pitchFamily="34" charset="0"/>
              </a:rPr>
              <a:pPr/>
              <a:t>9</a:t>
            </a:fld>
            <a:endParaRPr lang="en-US" altLang="es-AR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430445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Shape 206"/>
          <p:cNvSpPr>
            <a:spLocks noGrp="1" noRot="1" noChangeAspect="1"/>
          </p:cNvSpPr>
          <p:nvPr>
            <p:ph type="sldImg" idx="2"/>
          </p:nvPr>
        </p:nvSpPr>
        <p:spPr>
          <a:xfrm>
            <a:off x="1387475" y="642938"/>
            <a:ext cx="4291013" cy="321786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"/>
            <a:headEnd type="none" w="med" len="med"/>
            <a:tailEnd type="none" w="med" len="med"/>
          </a:ln>
        </p:spPr>
      </p:sp>
      <p:sp>
        <p:nvSpPr>
          <p:cNvPr id="207" name="Shape 207"/>
          <p:cNvSpPr txBox="1">
            <a:spLocks noGrp="1"/>
          </p:cNvSpPr>
          <p:nvPr>
            <p:ph type="body" idx="1"/>
          </p:nvPr>
        </p:nvSpPr>
        <p:spPr>
          <a:xfrm>
            <a:off x="706657" y="4074590"/>
            <a:ext cx="5653248" cy="3860138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8" name="Shape 208"/>
          <p:cNvSpPr txBox="1">
            <a:spLocks noGrp="1"/>
          </p:cNvSpPr>
          <p:nvPr>
            <p:ph type="sldNum" idx="12"/>
          </p:nvPr>
        </p:nvSpPr>
        <p:spPr>
          <a:xfrm>
            <a:off x="4002749" y="8147691"/>
            <a:ext cx="3062176" cy="428904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s-E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pPr marL="0" marR="0" lvl="0" indent="0" algn="r" rtl="0"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t>14</a:t>
            </a:fld>
            <a:endParaRPr lang="es-ES"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99115377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Shape 206"/>
          <p:cNvSpPr>
            <a:spLocks noGrp="1" noRot="1" noChangeAspect="1"/>
          </p:cNvSpPr>
          <p:nvPr>
            <p:ph type="sldImg" idx="2"/>
          </p:nvPr>
        </p:nvSpPr>
        <p:spPr>
          <a:xfrm>
            <a:off x="1387475" y="642938"/>
            <a:ext cx="4291013" cy="321786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"/>
            <a:headEnd type="none" w="med" len="med"/>
            <a:tailEnd type="none" w="med" len="med"/>
          </a:ln>
        </p:spPr>
      </p:sp>
      <p:sp>
        <p:nvSpPr>
          <p:cNvPr id="207" name="Shape 207"/>
          <p:cNvSpPr txBox="1">
            <a:spLocks noGrp="1"/>
          </p:cNvSpPr>
          <p:nvPr>
            <p:ph type="body" idx="1"/>
          </p:nvPr>
        </p:nvSpPr>
        <p:spPr>
          <a:xfrm>
            <a:off x="706657" y="4074590"/>
            <a:ext cx="5653248" cy="3860138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8" name="Shape 208"/>
          <p:cNvSpPr txBox="1">
            <a:spLocks noGrp="1"/>
          </p:cNvSpPr>
          <p:nvPr>
            <p:ph type="sldNum" idx="12"/>
          </p:nvPr>
        </p:nvSpPr>
        <p:spPr>
          <a:xfrm>
            <a:off x="4002749" y="8147691"/>
            <a:ext cx="3062176" cy="428904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s-E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pPr marL="0" marR="0" lvl="0" indent="0" algn="r" rtl="0"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t>15</a:t>
            </a:fld>
            <a:endParaRPr lang="es-ES"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88774410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A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764C7C-F8FF-43FB-9985-369DCED0B40D}" type="slidenum">
              <a:rPr lang="es-AR" smtClean="0"/>
              <a:t>16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277991647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F4A2C8-6C88-4E71-83EE-698B9D4FE22F}" type="slidenum">
              <a:rPr lang="en-GB" smtClean="0"/>
              <a:pPr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6082061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2065" name="Tijdelijke aanduiding voor dia-afbeelding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1222375" y="696913"/>
            <a:ext cx="4646613" cy="3484562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72066" name="Tijdelijke aanduiding voor notities 2"/>
          <p:cNvSpPr>
            <a:spLocks noGrp="1"/>
          </p:cNvSpPr>
          <p:nvPr>
            <p:ph type="body" idx="1"/>
          </p:nvPr>
        </p:nvSpPr>
        <p:spPr>
          <a:xfrm>
            <a:off x="729829" y="4561228"/>
            <a:ext cx="5855547" cy="169277"/>
          </a:xfrm>
          <a:noFill/>
          <a:ln/>
        </p:spPr>
        <p:txBody>
          <a:bodyPr/>
          <a:lstStyle/>
          <a:p>
            <a:r>
              <a:rPr lang="nl-NL" dirty="0" smtClean="0"/>
              <a:t>Foco</a:t>
            </a:r>
            <a:r>
              <a:rPr lang="nl-NL" baseline="0" dirty="0" smtClean="0"/>
              <a:t> en los dilemas</a:t>
            </a:r>
            <a:endParaRPr lang="nl-NL" dirty="0" smtClean="0"/>
          </a:p>
        </p:txBody>
      </p:sp>
      <p:sp>
        <p:nvSpPr>
          <p:cNvPr id="472067" name="Tijdelijke aanduiding voor dianumm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3BDC4C2-EDFF-438A-B395-59247DBF1404}" type="slidenum">
              <a:rPr lang="en-GB" smtClean="0"/>
              <a:pPr/>
              <a:t>1</a:t>
            </a:fld>
            <a:endParaRPr lang="en-GB" smtClean="0"/>
          </a:p>
        </p:txBody>
      </p:sp>
      <p:sp>
        <p:nvSpPr>
          <p:cNvPr id="472068" name="Footer Placeholder 4"/>
          <p:cNvSpPr>
            <a:spLocks noGrp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282621631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764C7C-F8FF-43FB-9985-369DCED0B40D}" type="slidenum">
              <a:rPr lang="es-AR" smtClean="0"/>
              <a:t>2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9499339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764C7C-F8FF-43FB-9985-369DCED0B40D}" type="slidenum">
              <a:rPr lang="es-AR" smtClean="0"/>
              <a:t>3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234063740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Marcador de imagen de diapositiva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6627" name="Marcador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AR" altLang="es-AR" dirty="0"/>
          </a:p>
        </p:txBody>
      </p:sp>
      <p:sp>
        <p:nvSpPr>
          <p:cNvPr id="26628" name="Marcador de número de diapositiva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fld id="{C13EBABC-989C-4324-A559-9861A5A3BCD2}" type="slidenum">
              <a:rPr lang="en-US" altLang="es-AR">
                <a:latin typeface="Calibri" pitchFamily="34" charset="0"/>
              </a:rPr>
              <a:pPr/>
              <a:t>4</a:t>
            </a:fld>
            <a:endParaRPr lang="en-US" altLang="es-AR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050456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Marcador de imagen de diapositiva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6627" name="Marcador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AR" altLang="es-AR" dirty="0"/>
          </a:p>
        </p:txBody>
      </p:sp>
      <p:sp>
        <p:nvSpPr>
          <p:cNvPr id="26628" name="Marcador de número de diapositiva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fld id="{C13EBABC-989C-4324-A559-9861A5A3BCD2}" type="slidenum">
              <a:rPr lang="en-US" altLang="es-AR">
                <a:latin typeface="Calibri" pitchFamily="34" charset="0"/>
              </a:rPr>
              <a:pPr/>
              <a:t>5</a:t>
            </a:fld>
            <a:endParaRPr lang="en-US" altLang="es-AR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7976909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Marcador de imagen de diapositiva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6627" name="Marcador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AR" altLang="es-AR" dirty="0"/>
          </a:p>
        </p:txBody>
      </p:sp>
      <p:sp>
        <p:nvSpPr>
          <p:cNvPr id="26628" name="Marcador de número de diapositiva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fld id="{C13EBABC-989C-4324-A559-9861A5A3BCD2}" type="slidenum">
              <a:rPr lang="en-US" altLang="es-AR">
                <a:latin typeface="Calibri" pitchFamily="34" charset="0"/>
              </a:rPr>
              <a:pPr/>
              <a:t>6</a:t>
            </a:fld>
            <a:endParaRPr lang="en-US" altLang="es-AR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9256658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Marcador de imagen de diapositiva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6627" name="Marcador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AR" altLang="es-AR" dirty="0"/>
          </a:p>
        </p:txBody>
      </p:sp>
      <p:sp>
        <p:nvSpPr>
          <p:cNvPr id="26628" name="Marcador de número de diapositiva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fld id="{C13EBABC-989C-4324-A559-9861A5A3BCD2}" type="slidenum">
              <a:rPr lang="en-US" altLang="es-AR">
                <a:latin typeface="Calibri" pitchFamily="34" charset="0"/>
              </a:rPr>
              <a:pPr/>
              <a:t>7</a:t>
            </a:fld>
            <a:endParaRPr lang="en-US" altLang="es-AR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4479586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Marcador de imagen de diapositiva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6627" name="Marcador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AR" altLang="es-AR" dirty="0"/>
          </a:p>
        </p:txBody>
      </p:sp>
      <p:sp>
        <p:nvSpPr>
          <p:cNvPr id="26628" name="Marcador de número de diapositiva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fld id="{C13EBABC-989C-4324-A559-9861A5A3BCD2}" type="slidenum">
              <a:rPr lang="en-US" altLang="es-AR">
                <a:latin typeface="Calibri" pitchFamily="34" charset="0"/>
              </a:rPr>
              <a:pPr/>
              <a:t>8</a:t>
            </a:fld>
            <a:endParaRPr lang="en-US" altLang="es-AR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271345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 - White">
    <p:bg bwMode="gray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/>
          <p:cNvSpPr>
            <a:spLocks noGrp="1" noChangeAspect="1"/>
          </p:cNvSpPr>
          <p:nvPr>
            <p:ph type="pic" sz="quarter" idx="11"/>
          </p:nvPr>
        </p:nvSpPr>
        <p:spPr>
          <a:xfrm>
            <a:off x="1867360" y="727200"/>
            <a:ext cx="5400000" cy="5400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 bwMode="gray">
          <a:xfrm>
            <a:off x="376238" y="5549440"/>
            <a:ext cx="4195762" cy="324000"/>
          </a:xfrm>
        </p:spPr>
        <p:txBody>
          <a:bodyPr anchor="t" anchorCtr="0">
            <a:noAutofit/>
          </a:bodyPr>
          <a:lstStyle>
            <a:lvl1pPr algn="l">
              <a:lnSpc>
                <a:spcPct val="100000"/>
              </a:lnSpc>
              <a:defRPr sz="1800" b="1">
                <a:solidFill>
                  <a:schemeClr val="tx1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noProof="0" smtClean="0"/>
              <a:t>Click to edit Master title style</a:t>
            </a:r>
            <a:endParaRPr lang="en-US" noProof="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gray">
          <a:xfrm>
            <a:off x="376238" y="5864229"/>
            <a:ext cx="4195761" cy="505645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 algn="l">
              <a:lnSpc>
                <a:spcPct val="100000"/>
              </a:lnSpc>
              <a:spcAft>
                <a:spcPts val="0"/>
              </a:spcAft>
              <a:buNone/>
              <a:defRPr sz="16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noProof="0" smtClean="0"/>
              <a:t>Click to edit Master subtitle style</a:t>
            </a:r>
            <a:endParaRPr lang="en-US" noProof="0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376238" y="6381750"/>
            <a:ext cx="4195762" cy="298450"/>
          </a:xfrm>
          <a:prstGeom prst="rect">
            <a:avLst/>
          </a:prstGeom>
        </p:spPr>
        <p:txBody>
          <a:bodyPr/>
          <a:lstStyle>
            <a:lvl1pPr>
              <a:spcAft>
                <a:spcPts val="0"/>
              </a:spcAft>
              <a:defRPr sz="1000">
                <a:solidFill>
                  <a:schemeClr val="tx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251676754"/>
      </p:ext>
    </p:extLst>
  </p:cSld>
  <p:clrMapOvr>
    <a:masterClrMapping/>
  </p:clrMapOvr>
  <p:transition>
    <p:fade/>
  </p:transition>
  <p:hf sldNum="0" hdr="0" dt="0"/>
  <p:extLst mod="1">
    <p:ext uri="{DCECCB84-F9BA-43D5-87BE-67443E8EF086}">
      <p15:sldGuideLst xmlns:p15="http://schemas.microsoft.com/office/powerpoint/2012/main">
        <p15:guide id="1" orient="horz" pos="4088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subtitle &amp; 1 column - lar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376238" y="651600"/>
            <a:ext cx="8371762" cy="757255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None/>
              <a:defRPr sz="2000" b="0">
                <a:solidFill>
                  <a:srgbClr val="575757"/>
                </a:solidFill>
              </a:defRPr>
            </a:lvl1pPr>
          </a:lstStyle>
          <a:p>
            <a:pPr lvl="0"/>
            <a:r>
              <a:rPr lang="en-US" noProof="0" dirty="0"/>
              <a:t>Click to add subtitle</a:t>
            </a:r>
          </a:p>
        </p:txBody>
      </p:sp>
      <p:sp>
        <p:nvSpPr>
          <p:cNvPr id="14" name="Title Placeholder 1"/>
          <p:cNvSpPr>
            <a:spLocks noGrp="1"/>
          </p:cNvSpPr>
          <p:nvPr>
            <p:ph type="title"/>
          </p:nvPr>
        </p:nvSpPr>
        <p:spPr>
          <a:xfrm>
            <a:off x="376238" y="317499"/>
            <a:ext cx="8371762" cy="698501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>
              <a:defRPr/>
            </a:lvl1pPr>
          </a:lstStyle>
          <a:p>
            <a:r>
              <a:rPr lang="en-US" noProof="0" smtClean="0"/>
              <a:t>Click to edit Master title style</a:t>
            </a:r>
            <a:endParaRPr lang="en-US" noProof="0" dirty="0"/>
          </a:p>
        </p:txBody>
      </p:sp>
      <p:sp>
        <p:nvSpPr>
          <p:cNvPr id="8" name="Text Placeholder 18"/>
          <p:cNvSpPr>
            <a:spLocks noGrp="1"/>
          </p:cNvSpPr>
          <p:nvPr>
            <p:ph idx="1"/>
          </p:nvPr>
        </p:nvSpPr>
        <p:spPr>
          <a:xfrm>
            <a:off x="376238" y="1700213"/>
            <a:ext cx="8374062" cy="4678986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161117649"/>
      </p:ext>
    </p:extLst>
  </p:cSld>
  <p:clrMapOvr>
    <a:masterClrMapping/>
  </p:clrMapOvr>
  <p:transition>
    <p:fade/>
  </p:transition>
  <p:hf sldNum="0" hd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subtitle &amp;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376237" y="651600"/>
            <a:ext cx="8391525" cy="757255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None/>
              <a:defRPr sz="2000" b="0">
                <a:solidFill>
                  <a:srgbClr val="575757"/>
                </a:solidFill>
              </a:defRPr>
            </a:lvl1pPr>
          </a:lstStyle>
          <a:p>
            <a:pPr lvl="0"/>
            <a:r>
              <a:rPr lang="en-US" dirty="0"/>
              <a:t>Click to add subtitle</a:t>
            </a:r>
          </a:p>
        </p:txBody>
      </p:sp>
      <p:sp>
        <p:nvSpPr>
          <p:cNvPr id="16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76237" y="317499"/>
            <a:ext cx="8391525" cy="698501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17" name="Chart Placeholder 3"/>
          <p:cNvSpPr>
            <a:spLocks noGrp="1"/>
          </p:cNvSpPr>
          <p:nvPr>
            <p:ph type="chart" sz="quarter" idx="15"/>
          </p:nvPr>
        </p:nvSpPr>
        <p:spPr>
          <a:xfrm>
            <a:off x="376239" y="2051999"/>
            <a:ext cx="8391524" cy="406901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icon to add chart</a:t>
            </a:r>
            <a:endParaRPr lang="en-GB" dirty="0"/>
          </a:p>
        </p:txBody>
      </p:sp>
      <p:sp>
        <p:nvSpPr>
          <p:cNvPr id="18" name="Text Placeholder 8"/>
          <p:cNvSpPr>
            <a:spLocks noGrp="1"/>
          </p:cNvSpPr>
          <p:nvPr>
            <p:ph type="body" sz="quarter" idx="18"/>
          </p:nvPr>
        </p:nvSpPr>
        <p:spPr>
          <a:xfrm>
            <a:off x="376239" y="1700213"/>
            <a:ext cx="8391524" cy="357187"/>
          </a:xfrm>
        </p:spPr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19" name="Text Placeholder 7"/>
          <p:cNvSpPr>
            <a:spLocks noGrp="1"/>
          </p:cNvSpPr>
          <p:nvPr>
            <p:ph type="body" sz="quarter" idx="23"/>
          </p:nvPr>
        </p:nvSpPr>
        <p:spPr>
          <a:xfrm>
            <a:off x="376238" y="6121013"/>
            <a:ext cx="8391525" cy="260737"/>
          </a:xfrm>
        </p:spPr>
        <p:txBody>
          <a:bodyPr>
            <a:normAutofit/>
          </a:bodyPr>
          <a:lstStyle>
            <a:lvl1pPr>
              <a:spcAft>
                <a:spcPts val="0"/>
              </a:spcAft>
              <a:defRPr sz="900"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846582867"/>
      </p:ext>
    </p:extLst>
  </p:cSld>
  <p:clrMapOvr>
    <a:masterClrMapping/>
  </p:clrMapOvr>
  <p:transition>
    <p:fade/>
  </p:transition>
  <p:hf sldNum="0" hd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376238" y="651600"/>
            <a:ext cx="8391525" cy="757255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None/>
              <a:defRPr sz="2000" b="0">
                <a:solidFill>
                  <a:srgbClr val="575757"/>
                </a:solidFill>
              </a:defRPr>
            </a:lvl1pPr>
          </a:lstStyle>
          <a:p>
            <a:pPr lvl="0"/>
            <a:r>
              <a:rPr lang="en-US" dirty="0"/>
              <a:t>Click to add subtitle</a:t>
            </a:r>
          </a:p>
        </p:txBody>
      </p:sp>
      <p:sp>
        <p:nvSpPr>
          <p:cNvPr id="16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76237" y="317499"/>
            <a:ext cx="8391525" cy="698501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17" name="Chart Placeholder 3"/>
          <p:cNvSpPr>
            <a:spLocks noGrp="1"/>
          </p:cNvSpPr>
          <p:nvPr>
            <p:ph type="chart" sz="quarter" idx="15"/>
          </p:nvPr>
        </p:nvSpPr>
        <p:spPr>
          <a:xfrm>
            <a:off x="378000" y="2051999"/>
            <a:ext cx="2662162" cy="4069014"/>
          </a:xfrm>
          <a:prstGeom prst="rect">
            <a:avLst/>
          </a:prstGeom>
        </p:spPr>
        <p:txBody>
          <a:bodyPr/>
          <a:lstStyle/>
          <a:p>
            <a:r>
              <a:rPr lang="en-US" noProof="0" smtClean="0"/>
              <a:t>Click icon to add chart</a:t>
            </a:r>
            <a:endParaRPr lang="en-US" noProof="0" dirty="0"/>
          </a:p>
        </p:txBody>
      </p:sp>
      <p:sp>
        <p:nvSpPr>
          <p:cNvPr id="18" name="Text Placeholder 8"/>
          <p:cNvSpPr>
            <a:spLocks noGrp="1"/>
          </p:cNvSpPr>
          <p:nvPr>
            <p:ph type="body" sz="quarter" idx="18"/>
          </p:nvPr>
        </p:nvSpPr>
        <p:spPr>
          <a:xfrm>
            <a:off x="376237" y="1665289"/>
            <a:ext cx="2671763" cy="392112"/>
          </a:xfrm>
        </p:spPr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7" name="Chart Placeholder 3"/>
          <p:cNvSpPr>
            <a:spLocks noGrp="1"/>
          </p:cNvSpPr>
          <p:nvPr>
            <p:ph type="chart" sz="quarter" idx="19"/>
          </p:nvPr>
        </p:nvSpPr>
        <p:spPr>
          <a:xfrm>
            <a:off x="3227388" y="2051999"/>
            <a:ext cx="2671212" cy="4069014"/>
          </a:xfrm>
          <a:prstGeom prst="rect">
            <a:avLst/>
          </a:prstGeom>
        </p:spPr>
        <p:txBody>
          <a:bodyPr/>
          <a:lstStyle/>
          <a:p>
            <a:r>
              <a:rPr lang="en-US" noProof="0" smtClean="0"/>
              <a:t>Click icon to add chart</a:t>
            </a:r>
            <a:endParaRPr lang="en-US" noProof="0" dirty="0"/>
          </a:p>
        </p:txBody>
      </p:sp>
      <p:sp>
        <p:nvSpPr>
          <p:cNvPr id="8" name="Text Placeholder 8"/>
          <p:cNvSpPr>
            <a:spLocks noGrp="1"/>
          </p:cNvSpPr>
          <p:nvPr>
            <p:ph type="body" sz="quarter" idx="20"/>
          </p:nvPr>
        </p:nvSpPr>
        <p:spPr>
          <a:xfrm>
            <a:off x="3227388" y="1665289"/>
            <a:ext cx="2671211" cy="392112"/>
          </a:xfrm>
        </p:spPr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9" name="Chart Placeholder 3"/>
          <p:cNvSpPr>
            <a:spLocks noGrp="1"/>
          </p:cNvSpPr>
          <p:nvPr>
            <p:ph type="chart" sz="quarter" idx="21"/>
          </p:nvPr>
        </p:nvSpPr>
        <p:spPr>
          <a:xfrm>
            <a:off x="6094797" y="2051999"/>
            <a:ext cx="2672965" cy="4069014"/>
          </a:xfrm>
          <a:prstGeom prst="rect">
            <a:avLst/>
          </a:prstGeom>
        </p:spPr>
        <p:txBody>
          <a:bodyPr/>
          <a:lstStyle/>
          <a:p>
            <a:r>
              <a:rPr lang="en-US" noProof="0" smtClean="0"/>
              <a:t>Click icon to add chart</a:t>
            </a:r>
            <a:endParaRPr lang="en-US" noProof="0" dirty="0"/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22"/>
          </p:nvPr>
        </p:nvSpPr>
        <p:spPr>
          <a:xfrm>
            <a:off x="6094797" y="1659145"/>
            <a:ext cx="2672966" cy="398256"/>
          </a:xfrm>
        </p:spPr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12" name="Text Placeholder 7"/>
          <p:cNvSpPr>
            <a:spLocks noGrp="1"/>
          </p:cNvSpPr>
          <p:nvPr>
            <p:ph type="body" sz="quarter" idx="23"/>
          </p:nvPr>
        </p:nvSpPr>
        <p:spPr>
          <a:xfrm>
            <a:off x="376237" y="6121013"/>
            <a:ext cx="8374064" cy="260737"/>
          </a:xfrm>
        </p:spPr>
        <p:txBody>
          <a:bodyPr>
            <a:normAutofit/>
          </a:bodyPr>
          <a:lstStyle>
            <a:lvl1pPr>
              <a:spcAft>
                <a:spcPts val="0"/>
              </a:spcAft>
              <a:defRPr sz="900"/>
            </a:lvl1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834563572"/>
      </p:ext>
    </p:extLst>
  </p:cSld>
  <p:clrMapOvr>
    <a:masterClrMapping/>
  </p:clrMapOvr>
  <p:transition>
    <p:fade/>
  </p:transition>
  <p:hf sldNum="0" hd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columns of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76238" y="317499"/>
            <a:ext cx="8402002" cy="698501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376238" y="651600"/>
            <a:ext cx="8402002" cy="757255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None/>
              <a:defRPr sz="2000" b="0">
                <a:solidFill>
                  <a:srgbClr val="575757"/>
                </a:solidFill>
              </a:defRPr>
            </a:lvl1pPr>
          </a:lstStyle>
          <a:p>
            <a:pPr lvl="0"/>
            <a:r>
              <a:rPr lang="en-US" dirty="0"/>
              <a:t>Click to add subtitle</a:t>
            </a:r>
          </a:p>
        </p:txBody>
      </p:sp>
      <p:sp>
        <p:nvSpPr>
          <p:cNvPr id="13" name="Content Placeholder 3"/>
          <p:cNvSpPr>
            <a:spLocks noGrp="1"/>
          </p:cNvSpPr>
          <p:nvPr>
            <p:ph sz="quarter" idx="10"/>
          </p:nvPr>
        </p:nvSpPr>
        <p:spPr>
          <a:xfrm>
            <a:off x="376238" y="1665288"/>
            <a:ext cx="3979184" cy="4716461"/>
          </a:xfrm>
          <a:prstGeom prst="rect">
            <a:avLst/>
          </a:prstGeom>
        </p:spPr>
        <p:txBody>
          <a:bodyPr/>
          <a:lstStyle>
            <a:lvl1pPr>
              <a:tabLst>
                <a:tab pos="5029200" algn="r"/>
              </a:tabLst>
              <a:defRPr/>
            </a:lvl1pPr>
            <a:lvl2pPr>
              <a:tabLst>
                <a:tab pos="5029200" algn="r"/>
              </a:tabLst>
              <a:defRPr/>
            </a:lvl2pPr>
            <a:lvl3pPr>
              <a:tabLst>
                <a:tab pos="5029200" algn="r"/>
              </a:tabLst>
              <a:defRPr/>
            </a:lvl3pPr>
            <a:lvl4pPr>
              <a:tabLst>
                <a:tab pos="5029200" algn="r"/>
              </a:tabLst>
              <a:defRPr/>
            </a:lvl4pPr>
            <a:lvl5pPr>
              <a:tabLst>
                <a:tab pos="5029200" algn="r"/>
              </a:tabLst>
              <a:defRPr baseline="0"/>
            </a:lvl5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 dirty="0"/>
          </a:p>
        </p:txBody>
      </p:sp>
      <p:sp>
        <p:nvSpPr>
          <p:cNvPr id="15" name="Content Placeholder 3"/>
          <p:cNvSpPr>
            <a:spLocks noGrp="1"/>
          </p:cNvSpPr>
          <p:nvPr>
            <p:ph sz="quarter" idx="20"/>
          </p:nvPr>
        </p:nvSpPr>
        <p:spPr>
          <a:xfrm>
            <a:off x="4786154" y="1665288"/>
            <a:ext cx="3992086" cy="4716461"/>
          </a:xfrm>
          <a:prstGeom prst="rect">
            <a:avLst/>
          </a:prstGeom>
        </p:spPr>
        <p:txBody>
          <a:bodyPr/>
          <a:lstStyle>
            <a:lvl1pPr>
              <a:tabLst>
                <a:tab pos="5029200" algn="r"/>
              </a:tabLst>
              <a:defRPr/>
            </a:lvl1pPr>
            <a:lvl2pPr>
              <a:tabLst>
                <a:tab pos="5029200" algn="r"/>
              </a:tabLst>
              <a:defRPr/>
            </a:lvl2pPr>
            <a:lvl3pPr>
              <a:tabLst>
                <a:tab pos="5029200" algn="r"/>
              </a:tabLst>
              <a:defRPr/>
            </a:lvl3pPr>
            <a:lvl4pPr>
              <a:tabLst>
                <a:tab pos="5029200" algn="r"/>
              </a:tabLst>
              <a:defRPr/>
            </a:lvl4pPr>
            <a:lvl5pPr>
              <a:tabLst>
                <a:tab pos="5029200" algn="r"/>
              </a:tabLst>
              <a:defRPr baseline="0"/>
            </a:lvl5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432741354"/>
      </p:ext>
    </p:extLst>
  </p:cSld>
  <p:clrMapOvr>
    <a:masterClrMapping/>
  </p:clrMapOvr>
  <p:transition>
    <p:fade/>
  </p:transition>
  <p:hf sldNum="0" hd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columns - lar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376237" y="651600"/>
            <a:ext cx="8391525" cy="757255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None/>
              <a:defRPr sz="2000" b="0">
                <a:solidFill>
                  <a:srgbClr val="575757"/>
                </a:solidFill>
              </a:defRPr>
            </a:lvl1pPr>
          </a:lstStyle>
          <a:p>
            <a:pPr lvl="0"/>
            <a:r>
              <a:rPr lang="en-US" dirty="0"/>
              <a:t>Click to add subtitle</a:t>
            </a:r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76237" y="317500"/>
            <a:ext cx="8391525" cy="6985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11" name="Content Placeholder 3"/>
          <p:cNvSpPr>
            <a:spLocks noGrp="1"/>
          </p:cNvSpPr>
          <p:nvPr>
            <p:ph sz="quarter" idx="10"/>
          </p:nvPr>
        </p:nvSpPr>
        <p:spPr>
          <a:xfrm>
            <a:off x="376237" y="1665288"/>
            <a:ext cx="3979185" cy="4716461"/>
          </a:xfrm>
          <a:prstGeom prst="rect">
            <a:avLst/>
          </a:prstGeom>
        </p:spPr>
        <p:txBody>
          <a:bodyPr>
            <a:normAutofit/>
          </a:bodyPr>
          <a:lstStyle>
            <a:lvl1pPr>
              <a:tabLst>
                <a:tab pos="5029200" algn="r"/>
              </a:tabLst>
              <a:defRPr sz="1600"/>
            </a:lvl1pPr>
            <a:lvl2pPr>
              <a:tabLst>
                <a:tab pos="5029200" algn="r"/>
              </a:tabLst>
              <a:defRPr sz="1600"/>
            </a:lvl2pPr>
            <a:lvl3pPr>
              <a:tabLst>
                <a:tab pos="5029200" algn="r"/>
              </a:tabLst>
              <a:defRPr sz="1600"/>
            </a:lvl3pPr>
            <a:lvl4pPr>
              <a:tabLst>
                <a:tab pos="5029200" algn="r"/>
              </a:tabLst>
              <a:defRPr sz="1600"/>
            </a:lvl4pPr>
            <a:lvl5pPr>
              <a:tabLst>
                <a:tab pos="5029200" algn="r"/>
              </a:tabLst>
              <a:defRPr baseline="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20"/>
          </p:nvPr>
        </p:nvSpPr>
        <p:spPr>
          <a:xfrm>
            <a:off x="4787999" y="1665288"/>
            <a:ext cx="3979763" cy="4716461"/>
          </a:xfrm>
          <a:prstGeom prst="rect">
            <a:avLst/>
          </a:prstGeom>
        </p:spPr>
        <p:txBody>
          <a:bodyPr>
            <a:normAutofit/>
          </a:bodyPr>
          <a:lstStyle>
            <a:lvl1pPr>
              <a:tabLst>
                <a:tab pos="5029200" algn="r"/>
              </a:tabLst>
              <a:defRPr sz="1600"/>
            </a:lvl1pPr>
            <a:lvl2pPr>
              <a:tabLst>
                <a:tab pos="5029200" algn="r"/>
              </a:tabLst>
              <a:defRPr sz="1600"/>
            </a:lvl2pPr>
            <a:lvl3pPr>
              <a:tabLst>
                <a:tab pos="5029200" algn="r"/>
              </a:tabLst>
              <a:defRPr sz="1600"/>
            </a:lvl3pPr>
            <a:lvl4pPr>
              <a:tabLst>
                <a:tab pos="5029200" algn="r"/>
              </a:tabLst>
              <a:defRPr sz="1600"/>
            </a:lvl4pPr>
            <a:lvl5pPr>
              <a:tabLst>
                <a:tab pos="5029200" algn="r"/>
              </a:tabLst>
              <a:defRPr baseline="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452552611"/>
      </p:ext>
    </p:extLst>
  </p:cSld>
  <p:clrMapOvr>
    <a:masterClrMapping/>
  </p:clrMapOvr>
  <p:transition>
    <p:fade/>
  </p:transition>
  <p:hf sldNum="0" hd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3"/>
          <p:cNvSpPr>
            <a:spLocks noGrp="1"/>
          </p:cNvSpPr>
          <p:nvPr>
            <p:ph sz="quarter" idx="10"/>
          </p:nvPr>
        </p:nvSpPr>
        <p:spPr>
          <a:xfrm>
            <a:off x="376239" y="1665288"/>
            <a:ext cx="4016374" cy="4455725"/>
          </a:xfrm>
          <a:prstGeom prst="rect">
            <a:avLst/>
          </a:prstGeom>
        </p:spPr>
        <p:txBody>
          <a:bodyPr/>
          <a:lstStyle>
            <a:lvl1pPr>
              <a:tabLst>
                <a:tab pos="5029200" algn="r"/>
              </a:tabLst>
              <a:defRPr/>
            </a:lvl1pPr>
            <a:lvl2pPr>
              <a:tabLst>
                <a:tab pos="5029200" algn="r"/>
              </a:tabLst>
              <a:defRPr/>
            </a:lvl2pPr>
            <a:lvl3pPr>
              <a:tabLst>
                <a:tab pos="5029200" algn="r"/>
              </a:tabLst>
              <a:defRPr/>
            </a:lvl3pPr>
            <a:lvl4pPr>
              <a:tabLst>
                <a:tab pos="5029200" algn="r"/>
              </a:tabLst>
              <a:defRPr/>
            </a:lvl4pPr>
            <a:lvl5pPr>
              <a:tabLst>
                <a:tab pos="5029200" algn="r"/>
              </a:tabLst>
              <a:defRPr baseline="0"/>
            </a:lvl5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 dirty="0"/>
          </a:p>
        </p:txBody>
      </p:sp>
      <p:sp>
        <p:nvSpPr>
          <p:cNvPr id="3" name="Chart Placeholder 2"/>
          <p:cNvSpPr>
            <a:spLocks noGrp="1"/>
          </p:cNvSpPr>
          <p:nvPr>
            <p:ph type="chart" sz="quarter" idx="21"/>
          </p:nvPr>
        </p:nvSpPr>
        <p:spPr>
          <a:xfrm>
            <a:off x="4755917" y="2125013"/>
            <a:ext cx="4011846" cy="3996000"/>
          </a:xfrm>
        </p:spPr>
        <p:txBody>
          <a:bodyPr/>
          <a:lstStyle/>
          <a:p>
            <a:r>
              <a:rPr lang="en-US" noProof="0" smtClean="0"/>
              <a:t>Click icon to add chart</a:t>
            </a:r>
            <a:endParaRPr lang="en-US" noProof="0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22"/>
          </p:nvPr>
        </p:nvSpPr>
        <p:spPr>
          <a:xfrm>
            <a:off x="4755917" y="1665288"/>
            <a:ext cx="4011846" cy="420687"/>
          </a:xfrm>
        </p:spPr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11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376237" y="651600"/>
            <a:ext cx="8391525" cy="757255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None/>
              <a:defRPr sz="2000" b="0">
                <a:solidFill>
                  <a:srgbClr val="575757"/>
                </a:solidFill>
              </a:defRPr>
            </a:lvl1pPr>
          </a:lstStyle>
          <a:p>
            <a:pPr lvl="0"/>
            <a:r>
              <a:rPr lang="en-US" dirty="0"/>
              <a:t>Click to add subtitle</a:t>
            </a:r>
          </a:p>
        </p:txBody>
      </p:sp>
      <p:sp>
        <p:nvSpPr>
          <p:cNvPr id="13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76237" y="317499"/>
            <a:ext cx="8391525" cy="698501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15" name="Text Placeholder 7"/>
          <p:cNvSpPr>
            <a:spLocks noGrp="1"/>
          </p:cNvSpPr>
          <p:nvPr>
            <p:ph type="body" sz="quarter" idx="23"/>
          </p:nvPr>
        </p:nvSpPr>
        <p:spPr>
          <a:xfrm>
            <a:off x="376237" y="6121013"/>
            <a:ext cx="8391525" cy="260737"/>
          </a:xfrm>
        </p:spPr>
        <p:txBody>
          <a:bodyPr>
            <a:normAutofit/>
          </a:bodyPr>
          <a:lstStyle>
            <a:lvl1pPr>
              <a:spcAft>
                <a:spcPts val="0"/>
              </a:spcAft>
              <a:defRPr sz="900"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439845232"/>
      </p:ext>
    </p:extLst>
  </p:cSld>
  <p:clrMapOvr>
    <a:masterClrMapping/>
  </p:clrMapOvr>
  <p:transition>
    <p:fade/>
  </p:transition>
  <p:hf sldNum="0" hd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hart Placeholder 2"/>
          <p:cNvSpPr>
            <a:spLocks noGrp="1"/>
          </p:cNvSpPr>
          <p:nvPr>
            <p:ph type="chart" sz="quarter" idx="21"/>
          </p:nvPr>
        </p:nvSpPr>
        <p:spPr>
          <a:xfrm>
            <a:off x="4755915" y="2125013"/>
            <a:ext cx="4011847" cy="3996000"/>
          </a:xfrm>
        </p:spPr>
        <p:txBody>
          <a:bodyPr/>
          <a:lstStyle/>
          <a:p>
            <a:r>
              <a:rPr lang="en-US" smtClean="0"/>
              <a:t>Click icon to add chart</a:t>
            </a:r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22"/>
          </p:nvPr>
        </p:nvSpPr>
        <p:spPr>
          <a:xfrm>
            <a:off x="4755916" y="1665288"/>
            <a:ext cx="4011847" cy="420687"/>
          </a:xfrm>
        </p:spPr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11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376237" y="651600"/>
            <a:ext cx="8391525" cy="757255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None/>
              <a:defRPr sz="2000" b="0">
                <a:solidFill>
                  <a:srgbClr val="575757"/>
                </a:solidFill>
              </a:defRPr>
            </a:lvl1pPr>
          </a:lstStyle>
          <a:p>
            <a:pPr lvl="0"/>
            <a:r>
              <a:rPr lang="en-US" dirty="0"/>
              <a:t>Click to add subtitle</a:t>
            </a:r>
          </a:p>
        </p:txBody>
      </p:sp>
      <p:sp>
        <p:nvSpPr>
          <p:cNvPr id="13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76237" y="317499"/>
            <a:ext cx="8391525" cy="698501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15" name="Text Placeholder 7"/>
          <p:cNvSpPr>
            <a:spLocks noGrp="1"/>
          </p:cNvSpPr>
          <p:nvPr>
            <p:ph type="body" sz="quarter" idx="23"/>
          </p:nvPr>
        </p:nvSpPr>
        <p:spPr>
          <a:xfrm>
            <a:off x="376237" y="6121013"/>
            <a:ext cx="8374064" cy="260737"/>
          </a:xfrm>
        </p:spPr>
        <p:txBody>
          <a:bodyPr>
            <a:normAutofit/>
          </a:bodyPr>
          <a:lstStyle>
            <a:lvl1pPr>
              <a:spcAft>
                <a:spcPts val="0"/>
              </a:spcAft>
              <a:defRPr sz="900"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Chart Placeholder 2"/>
          <p:cNvSpPr>
            <a:spLocks noGrp="1"/>
          </p:cNvSpPr>
          <p:nvPr>
            <p:ph type="chart" sz="quarter" idx="24"/>
          </p:nvPr>
        </p:nvSpPr>
        <p:spPr>
          <a:xfrm>
            <a:off x="376238" y="2125013"/>
            <a:ext cx="4004297" cy="3996000"/>
          </a:xfrm>
        </p:spPr>
        <p:txBody>
          <a:bodyPr/>
          <a:lstStyle/>
          <a:p>
            <a:r>
              <a:rPr lang="en-US" smtClean="0"/>
              <a:t>Click icon to add chart</a:t>
            </a:r>
            <a:endParaRPr lang="en-GB" dirty="0"/>
          </a:p>
        </p:txBody>
      </p:sp>
      <p:sp>
        <p:nvSpPr>
          <p:cNvPr id="12" name="Text Placeholder 5"/>
          <p:cNvSpPr>
            <a:spLocks noGrp="1"/>
          </p:cNvSpPr>
          <p:nvPr>
            <p:ph type="body" sz="quarter" idx="25"/>
          </p:nvPr>
        </p:nvSpPr>
        <p:spPr>
          <a:xfrm>
            <a:off x="376237" y="1665288"/>
            <a:ext cx="4004298" cy="420687"/>
          </a:xfrm>
        </p:spPr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59252759"/>
      </p:ext>
    </p:extLst>
  </p:cSld>
  <p:clrMapOvr>
    <a:masterClrMapping/>
  </p:clrMapOvr>
  <p:transition>
    <p:fade/>
  </p:transition>
  <p:hf sldNum="0" hdr="0" dt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column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76239" y="317499"/>
            <a:ext cx="8391524" cy="698501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quarter" idx="10"/>
          </p:nvPr>
        </p:nvSpPr>
        <p:spPr>
          <a:xfrm>
            <a:off x="376237" y="1665288"/>
            <a:ext cx="3323893" cy="4716463"/>
          </a:xfrm>
          <a:prstGeom prst="rect">
            <a:avLst/>
          </a:prstGeom>
        </p:spPr>
        <p:txBody>
          <a:bodyPr/>
          <a:lstStyle>
            <a:lvl1pPr>
              <a:tabLst>
                <a:tab pos="5029200" algn="r"/>
              </a:tabLst>
              <a:defRPr/>
            </a:lvl1pPr>
            <a:lvl2pPr>
              <a:tabLst>
                <a:tab pos="5029200" algn="r"/>
              </a:tabLst>
              <a:defRPr/>
            </a:lvl2pPr>
            <a:lvl3pPr>
              <a:tabLst>
                <a:tab pos="5029200" algn="r"/>
              </a:tabLst>
              <a:defRPr/>
            </a:lvl3pPr>
            <a:lvl4pPr>
              <a:tabLst>
                <a:tab pos="5029200" algn="r"/>
              </a:tabLst>
              <a:defRPr/>
            </a:lvl4pPr>
            <a:lvl5pPr>
              <a:tabLst>
                <a:tab pos="5029200" algn="r"/>
              </a:tabLst>
              <a:defRPr baseline="0"/>
            </a:lvl5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 dirty="0"/>
          </a:p>
        </p:txBody>
      </p:sp>
      <p:sp>
        <p:nvSpPr>
          <p:cNvPr id="8" name="Content Placeholder 3"/>
          <p:cNvSpPr>
            <a:spLocks noGrp="1"/>
          </p:cNvSpPr>
          <p:nvPr>
            <p:ph sz="quarter" idx="16"/>
          </p:nvPr>
        </p:nvSpPr>
        <p:spPr>
          <a:xfrm>
            <a:off x="4087762" y="1700213"/>
            <a:ext cx="4680000" cy="4681537"/>
          </a:xfrm>
          <a:prstGeom prst="rect">
            <a:avLst/>
          </a:prstGeom>
        </p:spPr>
        <p:txBody>
          <a:bodyPr/>
          <a:lstStyle>
            <a:lvl1pPr>
              <a:tabLst>
                <a:tab pos="5029200" algn="r"/>
              </a:tabLst>
              <a:defRPr/>
            </a:lvl1pPr>
            <a:lvl2pPr>
              <a:tabLst>
                <a:tab pos="5029200" algn="r"/>
              </a:tabLst>
              <a:defRPr/>
            </a:lvl2pPr>
            <a:lvl3pPr>
              <a:tabLst>
                <a:tab pos="5029200" algn="r"/>
              </a:tabLst>
              <a:defRPr/>
            </a:lvl3pPr>
            <a:lvl4pPr>
              <a:tabLst>
                <a:tab pos="5029200" algn="r"/>
              </a:tabLst>
              <a:defRPr/>
            </a:lvl4pPr>
            <a:lvl5pPr>
              <a:tabLst>
                <a:tab pos="5029200" algn="r"/>
              </a:tabLst>
              <a:defRPr baseline="0"/>
            </a:lvl5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376237" y="651600"/>
            <a:ext cx="8391525" cy="757255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None/>
              <a:defRPr sz="2000" b="0">
                <a:solidFill>
                  <a:srgbClr val="575757"/>
                </a:solidFill>
              </a:defRPr>
            </a:lvl1pPr>
          </a:lstStyle>
          <a:p>
            <a:pPr lvl="0"/>
            <a:r>
              <a:rPr lang="en-US" dirty="0"/>
              <a:t>Click to add subtitle</a:t>
            </a:r>
          </a:p>
        </p:txBody>
      </p:sp>
    </p:spTree>
    <p:extLst>
      <p:ext uri="{BB962C8B-B14F-4D97-AF65-F5344CB8AC3E}">
        <p14:creationId xmlns:p14="http://schemas.microsoft.com/office/powerpoint/2010/main" val="541101643"/>
      </p:ext>
    </p:extLst>
  </p:cSld>
  <p:clrMapOvr>
    <a:masterClrMapping/>
  </p:clrMapOvr>
  <p:transition>
    <p:fade/>
  </p:transition>
  <p:hf sldNum="0" hdr="0" dt="0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content with quote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76238" y="317500"/>
            <a:ext cx="8391525" cy="6985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quarter" idx="10"/>
          </p:nvPr>
        </p:nvSpPr>
        <p:spPr>
          <a:xfrm>
            <a:off x="5683411" y="1658680"/>
            <a:ext cx="3084351" cy="472307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tabLst>
                <a:tab pos="5029200" algn="r"/>
              </a:tabLst>
              <a:defRPr sz="2200">
                <a:solidFill>
                  <a:schemeClr val="accent3"/>
                </a:solidFill>
              </a:defRPr>
            </a:lvl1pPr>
            <a:lvl2pPr>
              <a:tabLst>
                <a:tab pos="5029200" algn="r"/>
              </a:tabLst>
              <a:defRPr/>
            </a:lvl2pPr>
            <a:lvl3pPr>
              <a:tabLst>
                <a:tab pos="5029200" algn="r"/>
              </a:tabLst>
              <a:defRPr/>
            </a:lvl3pPr>
            <a:lvl4pPr>
              <a:tabLst>
                <a:tab pos="5029200" algn="r"/>
              </a:tabLst>
              <a:defRPr/>
            </a:lvl4pPr>
            <a:lvl5pPr>
              <a:tabLst>
                <a:tab pos="5029200" algn="r"/>
              </a:tabLst>
              <a:defRPr baseline="0"/>
            </a:lvl5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8" name="Content Placeholder 3"/>
          <p:cNvSpPr>
            <a:spLocks noGrp="1"/>
          </p:cNvSpPr>
          <p:nvPr>
            <p:ph sz="quarter" idx="16"/>
          </p:nvPr>
        </p:nvSpPr>
        <p:spPr>
          <a:xfrm>
            <a:off x="376238" y="1665288"/>
            <a:ext cx="4879761" cy="4716462"/>
          </a:xfrm>
          <a:prstGeom prst="rect">
            <a:avLst/>
          </a:prstGeom>
        </p:spPr>
        <p:txBody>
          <a:bodyPr/>
          <a:lstStyle>
            <a:lvl1pPr>
              <a:tabLst>
                <a:tab pos="5029200" algn="r"/>
              </a:tabLst>
              <a:defRPr/>
            </a:lvl1pPr>
            <a:lvl2pPr>
              <a:tabLst>
                <a:tab pos="5029200" algn="r"/>
              </a:tabLst>
              <a:defRPr/>
            </a:lvl2pPr>
            <a:lvl3pPr>
              <a:tabLst>
                <a:tab pos="5029200" algn="r"/>
              </a:tabLst>
              <a:defRPr/>
            </a:lvl3pPr>
            <a:lvl4pPr>
              <a:tabLst>
                <a:tab pos="5029200" algn="r"/>
              </a:tabLst>
              <a:defRPr/>
            </a:lvl4pPr>
            <a:lvl5pPr>
              <a:tabLst>
                <a:tab pos="5029200" algn="r"/>
              </a:tabLst>
              <a:defRPr baseline="0"/>
            </a:lvl5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376239" y="651600"/>
            <a:ext cx="8391524" cy="757255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None/>
              <a:defRPr sz="2000" b="0">
                <a:solidFill>
                  <a:srgbClr val="575757"/>
                </a:solidFill>
              </a:defRPr>
            </a:lvl1pPr>
          </a:lstStyle>
          <a:p>
            <a:pPr lvl="0"/>
            <a:r>
              <a:rPr lang="en-US" dirty="0"/>
              <a:t>Click to add subtitle</a:t>
            </a:r>
          </a:p>
        </p:txBody>
      </p:sp>
    </p:spTree>
    <p:extLst>
      <p:ext uri="{BB962C8B-B14F-4D97-AF65-F5344CB8AC3E}">
        <p14:creationId xmlns:p14="http://schemas.microsoft.com/office/powerpoint/2010/main" val="2729731810"/>
      </p:ext>
    </p:extLst>
  </p:cSld>
  <p:clrMapOvr>
    <a:masterClrMapping/>
  </p:clrMapOvr>
  <p:transition>
    <p:fade/>
  </p:transition>
  <p:hf sldNum="0" hdr="0" dt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am profi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6238" y="317500"/>
            <a:ext cx="8391525" cy="6985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4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376237" y="1700213"/>
            <a:ext cx="2034000" cy="1260000"/>
          </a:xfrm>
        </p:spPr>
        <p:txBody>
          <a:bodyPr lIns="0" tIns="0" rIns="0" bIns="0">
            <a:noAutofit/>
          </a:bodyPr>
          <a:lstStyle/>
          <a:p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5" name="Picture Placeholder 6"/>
          <p:cNvSpPr>
            <a:spLocks noGrp="1"/>
          </p:cNvSpPr>
          <p:nvPr>
            <p:ph type="pic" sz="quarter" idx="14"/>
          </p:nvPr>
        </p:nvSpPr>
        <p:spPr>
          <a:xfrm>
            <a:off x="2495412" y="1700213"/>
            <a:ext cx="2034000" cy="1260000"/>
          </a:xfrm>
        </p:spPr>
        <p:txBody>
          <a:bodyPr lIns="0" tIns="0" rIns="0" bIns="0">
            <a:noAutofit/>
          </a:bodyPr>
          <a:lstStyle/>
          <a:p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6" name="Picture Placeholder 6"/>
          <p:cNvSpPr>
            <a:spLocks noGrp="1"/>
          </p:cNvSpPr>
          <p:nvPr>
            <p:ph type="pic" sz="quarter" idx="15"/>
          </p:nvPr>
        </p:nvSpPr>
        <p:spPr>
          <a:xfrm>
            <a:off x="4614587" y="1700213"/>
            <a:ext cx="2034000" cy="1260000"/>
          </a:xfrm>
        </p:spPr>
        <p:txBody>
          <a:bodyPr lIns="0" tIns="0" rIns="0" bIns="0">
            <a:noAutofit/>
          </a:bodyPr>
          <a:lstStyle/>
          <a:p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6"/>
          </p:nvPr>
        </p:nvSpPr>
        <p:spPr>
          <a:xfrm>
            <a:off x="6733763" y="1700213"/>
            <a:ext cx="2034000" cy="1260000"/>
          </a:xfrm>
        </p:spPr>
        <p:txBody>
          <a:bodyPr lIns="0" tIns="0" rIns="0" bIns="0">
            <a:noAutofit/>
          </a:bodyPr>
          <a:lstStyle/>
          <a:p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7"/>
          </p:nvPr>
        </p:nvSpPr>
        <p:spPr>
          <a:xfrm>
            <a:off x="376237" y="3124200"/>
            <a:ext cx="2040351" cy="3257548"/>
          </a:xfrm>
        </p:spPr>
        <p:txBody>
          <a:bodyPr/>
          <a:lstStyle>
            <a:lvl1pPr>
              <a:defRPr b="1">
                <a:solidFill>
                  <a:schemeClr val="accent1"/>
                </a:solidFill>
              </a:defRPr>
            </a:lvl1pPr>
            <a:lvl2pPr>
              <a:spcAft>
                <a:spcPts val="0"/>
              </a:spcAft>
              <a:defRPr/>
            </a:lvl2pPr>
            <a:lvl3pPr marL="0" indent="0">
              <a:spcAft>
                <a:spcPts val="0"/>
              </a:spcAft>
              <a:buNone/>
              <a:defRPr/>
            </a:lvl3pPr>
            <a:lvl4pPr marL="176400" indent="-176400">
              <a:spcAft>
                <a:spcPts val="0"/>
              </a:spcAft>
              <a:buFont typeface="Arial" panose="020B0604020202020204" pitchFamily="34" charset="0"/>
              <a:buChar char="•"/>
              <a:defRPr/>
            </a:lvl4pPr>
            <a:lvl5pPr marL="356400" indent="-176400">
              <a:spcAft>
                <a:spcPts val="0"/>
              </a:spcAft>
              <a:defRPr baseline="0"/>
            </a:lvl5pPr>
            <a:lvl6pPr marL="356400" indent="-176400">
              <a:spcAft>
                <a:spcPts val="0"/>
              </a:spcAft>
              <a:buFont typeface="Verdana" panose="020B0604030504040204" pitchFamily="34" charset="0"/>
              <a:buChar char="−"/>
              <a:defRPr/>
            </a:lvl6pPr>
            <a:lvl7pPr marL="356400" indent="-176400">
              <a:spcAft>
                <a:spcPts val="0"/>
              </a:spcAft>
              <a:defRPr/>
            </a:lvl7pPr>
            <a:lvl8pPr marL="356400" indent="-176400">
              <a:spcAft>
                <a:spcPts val="0"/>
              </a:spcAft>
              <a:defRPr/>
            </a:lvl8pPr>
            <a:lvl9pPr marL="356400" indent="-176400">
              <a:spcAft>
                <a:spcPts val="0"/>
              </a:spcAft>
              <a:defRPr/>
            </a:lvl9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 dirty="0"/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8"/>
          </p:nvPr>
        </p:nvSpPr>
        <p:spPr>
          <a:xfrm>
            <a:off x="4612472" y="3120550"/>
            <a:ext cx="2034000" cy="3261199"/>
          </a:xfrm>
        </p:spPr>
        <p:txBody>
          <a:bodyPr/>
          <a:lstStyle>
            <a:lvl1pPr>
              <a:defRPr b="1">
                <a:solidFill>
                  <a:schemeClr val="accent1"/>
                </a:solidFill>
              </a:defRPr>
            </a:lvl1pPr>
            <a:lvl2pPr>
              <a:spcAft>
                <a:spcPts val="0"/>
              </a:spcAft>
              <a:defRPr/>
            </a:lvl2pPr>
            <a:lvl3pPr marL="0" indent="0">
              <a:spcAft>
                <a:spcPts val="0"/>
              </a:spcAft>
              <a:buNone/>
              <a:defRPr/>
            </a:lvl3pPr>
            <a:lvl4pPr marL="176400" indent="-176400">
              <a:spcAft>
                <a:spcPts val="0"/>
              </a:spcAft>
              <a:buFont typeface="Arial" panose="020B0604020202020204" pitchFamily="34" charset="0"/>
              <a:buChar char="•"/>
              <a:defRPr/>
            </a:lvl4pPr>
            <a:lvl5pPr marL="356400" indent="-176400">
              <a:spcAft>
                <a:spcPts val="0"/>
              </a:spcAft>
              <a:defRPr baseline="0"/>
            </a:lvl5pPr>
            <a:lvl6pPr marL="356400" indent="-176400">
              <a:spcAft>
                <a:spcPts val="0"/>
              </a:spcAft>
              <a:buFont typeface="Verdana" panose="020B0604030504040204" pitchFamily="34" charset="0"/>
              <a:buChar char="−"/>
              <a:defRPr/>
            </a:lvl6pPr>
            <a:lvl7pPr marL="356400" indent="-176400">
              <a:spcAft>
                <a:spcPts val="0"/>
              </a:spcAft>
              <a:defRPr/>
            </a:lvl7pPr>
            <a:lvl8pPr marL="356400" indent="-176400">
              <a:spcAft>
                <a:spcPts val="0"/>
              </a:spcAft>
              <a:defRPr/>
            </a:lvl8pPr>
            <a:lvl9pPr marL="356400" indent="-176400">
              <a:spcAft>
                <a:spcPts val="0"/>
              </a:spcAft>
              <a:defRPr/>
            </a:lvl9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 dirty="0"/>
          </a:p>
        </p:txBody>
      </p:sp>
      <p:sp>
        <p:nvSpPr>
          <p:cNvPr id="11" name="Text Placeholder 8"/>
          <p:cNvSpPr>
            <a:spLocks noGrp="1"/>
          </p:cNvSpPr>
          <p:nvPr>
            <p:ph type="body" sz="quarter" idx="19"/>
          </p:nvPr>
        </p:nvSpPr>
        <p:spPr>
          <a:xfrm>
            <a:off x="2497530" y="3124199"/>
            <a:ext cx="2034000" cy="3257549"/>
          </a:xfrm>
        </p:spPr>
        <p:txBody>
          <a:bodyPr/>
          <a:lstStyle>
            <a:lvl1pPr>
              <a:defRPr b="1">
                <a:solidFill>
                  <a:schemeClr val="accent1"/>
                </a:solidFill>
              </a:defRPr>
            </a:lvl1pPr>
            <a:lvl2pPr>
              <a:spcAft>
                <a:spcPts val="0"/>
              </a:spcAft>
              <a:defRPr/>
            </a:lvl2pPr>
            <a:lvl3pPr marL="0" indent="0">
              <a:spcAft>
                <a:spcPts val="0"/>
              </a:spcAft>
              <a:buNone/>
              <a:defRPr/>
            </a:lvl3pPr>
            <a:lvl4pPr marL="176400" indent="-176400">
              <a:spcAft>
                <a:spcPts val="0"/>
              </a:spcAft>
              <a:buFont typeface="Arial" panose="020B0604020202020204" pitchFamily="34" charset="0"/>
              <a:buChar char="•"/>
              <a:defRPr/>
            </a:lvl4pPr>
            <a:lvl5pPr marL="356400" indent="-176400">
              <a:spcAft>
                <a:spcPts val="0"/>
              </a:spcAft>
              <a:defRPr baseline="0"/>
            </a:lvl5pPr>
            <a:lvl6pPr marL="356400" indent="-176400">
              <a:spcAft>
                <a:spcPts val="0"/>
              </a:spcAft>
              <a:buFont typeface="Verdana" panose="020B0604030504040204" pitchFamily="34" charset="0"/>
              <a:buChar char="−"/>
              <a:defRPr/>
            </a:lvl6pPr>
            <a:lvl7pPr marL="356400" indent="-176400">
              <a:spcAft>
                <a:spcPts val="0"/>
              </a:spcAft>
              <a:defRPr/>
            </a:lvl7pPr>
            <a:lvl8pPr marL="356400" indent="-176400">
              <a:spcAft>
                <a:spcPts val="0"/>
              </a:spcAft>
              <a:defRPr/>
            </a:lvl8pPr>
            <a:lvl9pPr marL="356400" indent="-176400">
              <a:spcAft>
                <a:spcPts val="0"/>
              </a:spcAft>
              <a:defRPr/>
            </a:lvl9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 dirty="0"/>
          </a:p>
        </p:txBody>
      </p:sp>
      <p:sp>
        <p:nvSpPr>
          <p:cNvPr id="12" name="Text Placeholder 8"/>
          <p:cNvSpPr>
            <a:spLocks noGrp="1"/>
          </p:cNvSpPr>
          <p:nvPr>
            <p:ph type="body" sz="quarter" idx="20"/>
          </p:nvPr>
        </p:nvSpPr>
        <p:spPr>
          <a:xfrm>
            <a:off x="6744876" y="3108508"/>
            <a:ext cx="2022887" cy="3273240"/>
          </a:xfrm>
        </p:spPr>
        <p:txBody>
          <a:bodyPr/>
          <a:lstStyle>
            <a:lvl1pPr>
              <a:defRPr b="1">
                <a:solidFill>
                  <a:schemeClr val="accent1"/>
                </a:solidFill>
              </a:defRPr>
            </a:lvl1pPr>
            <a:lvl2pPr>
              <a:spcAft>
                <a:spcPts val="0"/>
              </a:spcAft>
              <a:defRPr/>
            </a:lvl2pPr>
            <a:lvl3pPr marL="0" indent="0">
              <a:spcAft>
                <a:spcPts val="0"/>
              </a:spcAft>
              <a:buNone/>
              <a:defRPr/>
            </a:lvl3pPr>
            <a:lvl4pPr marL="176400" indent="-176400">
              <a:spcAft>
                <a:spcPts val="0"/>
              </a:spcAft>
              <a:buFont typeface="Arial" panose="020B0604020202020204" pitchFamily="34" charset="0"/>
              <a:buChar char="•"/>
              <a:defRPr/>
            </a:lvl4pPr>
            <a:lvl5pPr marL="356400" indent="-176400">
              <a:spcAft>
                <a:spcPts val="0"/>
              </a:spcAft>
              <a:defRPr baseline="0"/>
            </a:lvl5pPr>
            <a:lvl6pPr marL="356400" indent="-176400">
              <a:spcAft>
                <a:spcPts val="0"/>
              </a:spcAft>
              <a:buFont typeface="Verdana" panose="020B0604030504040204" pitchFamily="34" charset="0"/>
              <a:buChar char="−"/>
              <a:defRPr/>
            </a:lvl6pPr>
            <a:lvl7pPr marL="356400" indent="-176400">
              <a:spcAft>
                <a:spcPts val="0"/>
              </a:spcAft>
              <a:defRPr/>
            </a:lvl7pPr>
            <a:lvl8pPr marL="356400" indent="-176400">
              <a:spcAft>
                <a:spcPts val="0"/>
              </a:spcAft>
              <a:defRPr/>
            </a:lvl8pPr>
            <a:lvl9pPr marL="356400" indent="-176400">
              <a:spcAft>
                <a:spcPts val="0"/>
              </a:spcAft>
              <a:defRPr/>
            </a:lvl9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 dirty="0"/>
          </a:p>
        </p:txBody>
      </p:sp>
      <p:sp>
        <p:nvSpPr>
          <p:cNvPr id="13" name="Text Placeholder 8"/>
          <p:cNvSpPr>
            <a:spLocks noGrp="1"/>
          </p:cNvSpPr>
          <p:nvPr>
            <p:ph type="body" sz="quarter" idx="21" hasCustomPrompt="1"/>
          </p:nvPr>
        </p:nvSpPr>
        <p:spPr>
          <a:xfrm>
            <a:off x="376237" y="651600"/>
            <a:ext cx="8391526" cy="757255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None/>
              <a:defRPr sz="2000" b="0">
                <a:solidFill>
                  <a:srgbClr val="575757"/>
                </a:solidFill>
              </a:defRPr>
            </a:lvl1pPr>
          </a:lstStyle>
          <a:p>
            <a:pPr lvl="0"/>
            <a:r>
              <a:rPr lang="en-US" dirty="0"/>
              <a:t>Click to add subtitle</a:t>
            </a:r>
          </a:p>
        </p:txBody>
      </p:sp>
    </p:spTree>
    <p:extLst>
      <p:ext uri="{BB962C8B-B14F-4D97-AF65-F5344CB8AC3E}">
        <p14:creationId xmlns:p14="http://schemas.microsoft.com/office/powerpoint/2010/main" val="3449577814"/>
      </p:ext>
    </p:extLst>
  </p:cSld>
  <p:clrMapOvr>
    <a:masterClrMapping/>
  </p:clrMapOvr>
  <p:transition>
    <p:fade/>
  </p:transition>
  <p:hf sldNum="0" hd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 - Circle White">
    <p:bg bwMode="gray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 bwMode="gray">
          <a:xfrm>
            <a:off x="2502000" y="1368000"/>
            <a:ext cx="4140000" cy="4140000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 lIns="108000" tIns="108000" rIns="108000" bIns="108000" anchor="ctr" anchorCtr="0">
            <a:normAutofit/>
          </a:bodyPr>
          <a:lstStyle>
            <a:lvl1pPr algn="ctr">
              <a:lnSpc>
                <a:spcPts val="4200"/>
              </a:lnSpc>
              <a:defRPr sz="3600" b="0">
                <a:solidFill>
                  <a:schemeClr val="tx1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noProof="0" smtClean="0"/>
              <a:t>Click to edit Master title style</a:t>
            </a:r>
            <a:endParaRPr lang="en-US" noProof="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gray">
          <a:xfrm>
            <a:off x="376238" y="5864229"/>
            <a:ext cx="4195761" cy="505645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 algn="l">
              <a:lnSpc>
                <a:spcPct val="100000"/>
              </a:lnSpc>
              <a:spcAft>
                <a:spcPts val="0"/>
              </a:spcAft>
              <a:buNone/>
              <a:defRPr sz="16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noProof="0" smtClean="0"/>
              <a:t>Click to edit Master subtitle style</a:t>
            </a:r>
            <a:endParaRPr lang="en-US" noProof="0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376238" y="6381750"/>
            <a:ext cx="4195762" cy="298450"/>
          </a:xfrm>
          <a:prstGeom prst="rect">
            <a:avLst/>
          </a:prstGeom>
        </p:spPr>
        <p:txBody>
          <a:bodyPr/>
          <a:lstStyle>
            <a:lvl1pPr>
              <a:spcAft>
                <a:spcPts val="0"/>
              </a:spcAft>
              <a:defRPr sz="1000">
                <a:solidFill>
                  <a:schemeClr val="tx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961465269"/>
      </p:ext>
    </p:extLst>
  </p:cSld>
  <p:clrMapOvr>
    <a:masterClrMapping/>
  </p:clrMapOvr>
  <p:transition>
    <p:fade/>
  </p:transition>
  <p:hf sldNum="0" hdr="0" dt="0"/>
  <p:extLst mod="1">
    <p:ext uri="{DCECCB84-F9BA-43D5-87BE-67443E8EF086}">
      <p15:sldGuideLst xmlns:p15="http://schemas.microsoft.com/office/powerpoint/2012/main">
        <p15:guide id="1" orient="horz" pos="4088">
          <p15:clr>
            <a:srgbClr val="FBAE40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am profil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6238" y="317500"/>
            <a:ext cx="8391525" cy="698500"/>
          </a:xfrm>
        </p:spPr>
        <p:txBody>
          <a:bodyPr/>
          <a:lstStyle/>
          <a:p>
            <a:r>
              <a:rPr lang="en-US" noProof="0" smtClean="0"/>
              <a:t>Click to edit Master title style</a:t>
            </a:r>
            <a:endParaRPr lang="en-US" noProof="0" dirty="0"/>
          </a:p>
        </p:txBody>
      </p:sp>
      <p:sp>
        <p:nvSpPr>
          <p:cNvPr id="4" name="Rectangle 3"/>
          <p:cNvSpPr/>
          <p:nvPr/>
        </p:nvSpPr>
        <p:spPr>
          <a:xfrm>
            <a:off x="378000" y="1707173"/>
            <a:ext cx="4122000" cy="54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GB" sz="1100" dirty="0">
              <a:solidFill>
                <a:schemeClr val="bg1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668064" y="1700213"/>
            <a:ext cx="4106300" cy="609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GB" sz="1100" dirty="0">
              <a:solidFill>
                <a:schemeClr val="bg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78000" y="4065173"/>
            <a:ext cx="4122000" cy="54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GB" sz="1100" dirty="0">
              <a:solidFill>
                <a:schemeClr val="bg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668064" y="4065173"/>
            <a:ext cx="4106300" cy="54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GB" sz="1100" dirty="0">
              <a:solidFill>
                <a:schemeClr val="bg1"/>
              </a:solidFill>
            </a:endParaRPr>
          </a:p>
        </p:txBody>
      </p:sp>
      <p:sp>
        <p:nvSpPr>
          <p:cNvPr id="8" name="Picture Placeholder 11"/>
          <p:cNvSpPr>
            <a:spLocks noGrp="1"/>
          </p:cNvSpPr>
          <p:nvPr>
            <p:ph type="pic" sz="quarter" idx="25"/>
          </p:nvPr>
        </p:nvSpPr>
        <p:spPr>
          <a:xfrm>
            <a:off x="378000" y="1880213"/>
            <a:ext cx="1476000" cy="1476000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icon to add picture</a:t>
            </a:r>
            <a:endParaRPr lang="en-GB" dirty="0"/>
          </a:p>
        </p:txBody>
      </p:sp>
      <p:sp>
        <p:nvSpPr>
          <p:cNvPr id="9" name="Picture Placeholder 11"/>
          <p:cNvSpPr>
            <a:spLocks noGrp="1"/>
          </p:cNvSpPr>
          <p:nvPr>
            <p:ph type="pic" sz="quarter" idx="27"/>
          </p:nvPr>
        </p:nvSpPr>
        <p:spPr>
          <a:xfrm>
            <a:off x="4668064" y="1880213"/>
            <a:ext cx="1476000" cy="1476000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icon to add picture</a:t>
            </a:r>
            <a:endParaRPr lang="en-GB" dirty="0"/>
          </a:p>
        </p:txBody>
      </p:sp>
      <p:sp>
        <p:nvSpPr>
          <p:cNvPr id="10" name="Picture Placeholder 11"/>
          <p:cNvSpPr>
            <a:spLocks noGrp="1"/>
          </p:cNvSpPr>
          <p:nvPr>
            <p:ph type="pic" sz="quarter" idx="29"/>
          </p:nvPr>
        </p:nvSpPr>
        <p:spPr>
          <a:xfrm>
            <a:off x="378000" y="4256213"/>
            <a:ext cx="1476000" cy="1476000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icon to add picture</a:t>
            </a:r>
            <a:endParaRPr lang="en-GB" dirty="0"/>
          </a:p>
        </p:txBody>
      </p:sp>
      <p:sp>
        <p:nvSpPr>
          <p:cNvPr id="11" name="Picture Placeholder 11"/>
          <p:cNvSpPr>
            <a:spLocks noGrp="1"/>
          </p:cNvSpPr>
          <p:nvPr>
            <p:ph type="pic" sz="quarter" idx="31"/>
          </p:nvPr>
        </p:nvSpPr>
        <p:spPr>
          <a:xfrm>
            <a:off x="4668064" y="4256213"/>
            <a:ext cx="1476000" cy="1476000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icon to add picture</a:t>
            </a:r>
            <a:endParaRPr lang="en-GB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32"/>
          </p:nvPr>
        </p:nvSpPr>
        <p:spPr>
          <a:xfrm>
            <a:off x="2012612" y="1880213"/>
            <a:ext cx="2466000" cy="1944000"/>
          </a:xfrm>
        </p:spPr>
        <p:txBody>
          <a:bodyPr/>
          <a:lstStyle>
            <a:lvl1pPr>
              <a:spcAft>
                <a:spcPts val="0"/>
              </a:spcAft>
              <a:defRPr b="1"/>
            </a:lvl1pPr>
            <a:lvl2pPr>
              <a:spcAft>
                <a:spcPts val="0"/>
              </a:spcAft>
              <a:defRPr b="0"/>
            </a:lvl2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sp>
        <p:nvSpPr>
          <p:cNvPr id="14" name="Text Placeholder 12"/>
          <p:cNvSpPr>
            <a:spLocks noGrp="1"/>
          </p:cNvSpPr>
          <p:nvPr>
            <p:ph type="body" sz="quarter" idx="33"/>
          </p:nvPr>
        </p:nvSpPr>
        <p:spPr>
          <a:xfrm>
            <a:off x="6297420" y="1880213"/>
            <a:ext cx="2476944" cy="1944000"/>
          </a:xfrm>
        </p:spPr>
        <p:txBody>
          <a:bodyPr/>
          <a:lstStyle>
            <a:lvl1pPr>
              <a:spcAft>
                <a:spcPts val="0"/>
              </a:spcAft>
              <a:defRPr b="1"/>
            </a:lvl1pPr>
            <a:lvl2pPr>
              <a:spcAft>
                <a:spcPts val="0"/>
              </a:spcAft>
              <a:defRPr b="0"/>
            </a:lvl2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sp>
        <p:nvSpPr>
          <p:cNvPr id="15" name="Text Placeholder 12"/>
          <p:cNvSpPr>
            <a:spLocks noGrp="1"/>
          </p:cNvSpPr>
          <p:nvPr>
            <p:ph type="body" sz="quarter" idx="34"/>
          </p:nvPr>
        </p:nvSpPr>
        <p:spPr>
          <a:xfrm>
            <a:off x="2012612" y="4256213"/>
            <a:ext cx="2466000" cy="1944000"/>
          </a:xfrm>
        </p:spPr>
        <p:txBody>
          <a:bodyPr/>
          <a:lstStyle>
            <a:lvl1pPr>
              <a:spcAft>
                <a:spcPts val="0"/>
              </a:spcAft>
              <a:defRPr b="1"/>
            </a:lvl1pPr>
            <a:lvl2pPr>
              <a:spcAft>
                <a:spcPts val="0"/>
              </a:spcAft>
              <a:defRPr b="0"/>
            </a:lvl2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sp>
        <p:nvSpPr>
          <p:cNvPr id="16" name="Text Placeholder 12"/>
          <p:cNvSpPr>
            <a:spLocks noGrp="1"/>
          </p:cNvSpPr>
          <p:nvPr>
            <p:ph type="body" sz="quarter" idx="35"/>
          </p:nvPr>
        </p:nvSpPr>
        <p:spPr>
          <a:xfrm>
            <a:off x="6297420" y="4256213"/>
            <a:ext cx="2476944" cy="1944000"/>
          </a:xfrm>
        </p:spPr>
        <p:txBody>
          <a:bodyPr/>
          <a:lstStyle>
            <a:lvl1pPr>
              <a:spcAft>
                <a:spcPts val="0"/>
              </a:spcAft>
              <a:defRPr b="1"/>
            </a:lvl1pPr>
            <a:lvl2pPr>
              <a:spcAft>
                <a:spcPts val="0"/>
              </a:spcAft>
              <a:defRPr b="0"/>
            </a:lvl2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sp>
        <p:nvSpPr>
          <p:cNvPr id="17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376238" y="651600"/>
            <a:ext cx="8371762" cy="757255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None/>
              <a:defRPr sz="2000" b="0">
                <a:solidFill>
                  <a:srgbClr val="575757"/>
                </a:solidFill>
              </a:defRPr>
            </a:lvl1pPr>
          </a:lstStyle>
          <a:p>
            <a:pPr lvl="0"/>
            <a:r>
              <a:rPr lang="en-US" noProof="0" dirty="0"/>
              <a:t>Click to add subtitle</a:t>
            </a:r>
          </a:p>
        </p:txBody>
      </p:sp>
    </p:spTree>
    <p:extLst>
      <p:ext uri="{BB962C8B-B14F-4D97-AF65-F5344CB8AC3E}">
        <p14:creationId xmlns:p14="http://schemas.microsoft.com/office/powerpoint/2010/main" val="3954712628"/>
      </p:ext>
    </p:extLst>
  </p:cSld>
  <p:clrMapOvr>
    <a:masterClrMapping/>
  </p:clrMapOvr>
  <p:transition>
    <p:fade/>
  </p:transition>
  <p:hf sldNum="0" hdr="0" dt="0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6238" y="317501"/>
            <a:ext cx="8391525" cy="698499"/>
          </a:xfrm>
        </p:spPr>
        <p:txBody>
          <a:bodyPr/>
          <a:lstStyle/>
          <a:p>
            <a:r>
              <a:rPr lang="en-US" noProof="0" smtClean="0"/>
              <a:t>Click to edit Master title style</a:t>
            </a:r>
            <a:endParaRPr lang="en-US" noProof="0" dirty="0"/>
          </a:p>
        </p:txBody>
      </p:sp>
      <p:sp>
        <p:nvSpPr>
          <p:cNvPr id="4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376238" y="1700213"/>
            <a:ext cx="2771775" cy="1971675"/>
          </a:xfrm>
        </p:spPr>
        <p:txBody>
          <a:bodyPr/>
          <a:lstStyle/>
          <a:p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5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6004798" y="1700213"/>
            <a:ext cx="2762965" cy="1971675"/>
          </a:xfrm>
        </p:spPr>
        <p:txBody>
          <a:bodyPr/>
          <a:lstStyle/>
          <a:p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6" name="Picture Placeholder 7"/>
          <p:cNvSpPr>
            <a:spLocks noGrp="1"/>
          </p:cNvSpPr>
          <p:nvPr>
            <p:ph type="pic" sz="quarter" idx="15"/>
          </p:nvPr>
        </p:nvSpPr>
        <p:spPr>
          <a:xfrm>
            <a:off x="3204806" y="1700213"/>
            <a:ext cx="2743200" cy="1971675"/>
          </a:xfrm>
        </p:spPr>
        <p:txBody>
          <a:bodyPr/>
          <a:lstStyle/>
          <a:p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9" name="Text Placeholder 18"/>
          <p:cNvSpPr>
            <a:spLocks noGrp="1"/>
          </p:cNvSpPr>
          <p:nvPr>
            <p:ph idx="1" hasCustomPrompt="1"/>
          </p:nvPr>
        </p:nvSpPr>
        <p:spPr>
          <a:xfrm>
            <a:off x="376238" y="3832225"/>
            <a:ext cx="2762962" cy="209520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noProof="0" dirty="0"/>
              <a:t>Click to edit Master text styles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3" name="Text Placeholder 18"/>
          <p:cNvSpPr>
            <a:spLocks noGrp="1"/>
          </p:cNvSpPr>
          <p:nvPr>
            <p:ph idx="16" hasCustomPrompt="1"/>
          </p:nvPr>
        </p:nvSpPr>
        <p:spPr>
          <a:xfrm>
            <a:off x="3200400" y="3832225"/>
            <a:ext cx="2743200" cy="209520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noProof="0" dirty="0"/>
              <a:t>Click to edit Master text styles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4" name="Text Placeholder 18"/>
          <p:cNvSpPr>
            <a:spLocks noGrp="1"/>
          </p:cNvSpPr>
          <p:nvPr>
            <p:ph idx="17" hasCustomPrompt="1"/>
          </p:nvPr>
        </p:nvSpPr>
        <p:spPr>
          <a:xfrm>
            <a:off x="6004798" y="3832225"/>
            <a:ext cx="2762965" cy="209520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noProof="0" dirty="0"/>
              <a:t>Click to edit Master text styles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8" hasCustomPrompt="1"/>
          </p:nvPr>
        </p:nvSpPr>
        <p:spPr>
          <a:xfrm>
            <a:off x="376238" y="651600"/>
            <a:ext cx="8371762" cy="757255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None/>
              <a:defRPr sz="2000" b="0">
                <a:solidFill>
                  <a:srgbClr val="575757"/>
                </a:solidFill>
              </a:defRPr>
            </a:lvl1pPr>
          </a:lstStyle>
          <a:p>
            <a:pPr lvl="0"/>
            <a:r>
              <a:rPr lang="en-US" noProof="0" dirty="0"/>
              <a:t>Click to add subtitle</a:t>
            </a:r>
          </a:p>
        </p:txBody>
      </p:sp>
    </p:spTree>
    <p:extLst>
      <p:ext uri="{BB962C8B-B14F-4D97-AF65-F5344CB8AC3E}">
        <p14:creationId xmlns:p14="http://schemas.microsoft.com/office/powerpoint/2010/main" val="4215058714"/>
      </p:ext>
    </p:extLst>
  </p:cSld>
  <p:clrMapOvr>
    <a:masterClrMapping/>
  </p:clrMapOvr>
  <p:transition>
    <p:fade/>
  </p:transition>
  <p:hf sldNum="0" hdr="0" dt="0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376237" y="651600"/>
            <a:ext cx="8391525" cy="757255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None/>
              <a:defRPr sz="2000" b="0">
                <a:solidFill>
                  <a:srgbClr val="575757"/>
                </a:solidFill>
              </a:defRPr>
            </a:lvl1pPr>
          </a:lstStyle>
          <a:p>
            <a:pPr lvl="0"/>
            <a:r>
              <a:rPr lang="en-US" dirty="0"/>
              <a:t>Click to add subtitle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76237" y="317499"/>
            <a:ext cx="8391525" cy="698501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</p:spTree>
    <p:extLst>
      <p:ext uri="{BB962C8B-B14F-4D97-AF65-F5344CB8AC3E}">
        <p14:creationId xmlns:p14="http://schemas.microsoft.com/office/powerpoint/2010/main" val="843844242"/>
      </p:ext>
    </p:extLst>
  </p:cSld>
  <p:clrMapOvr>
    <a:masterClrMapping/>
  </p:clrMapOvr>
  <p:transition>
    <p:fade/>
  </p:transition>
  <p:hf sldNum="0" hdr="0" dt="0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alifications 2 x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8"/>
          <p:cNvSpPr>
            <a:spLocks noGrp="1"/>
          </p:cNvSpPr>
          <p:nvPr>
            <p:ph type="body" sz="quarter" idx="17"/>
          </p:nvPr>
        </p:nvSpPr>
        <p:spPr>
          <a:xfrm>
            <a:off x="378000" y="1857892"/>
            <a:ext cx="4100118" cy="1695450"/>
          </a:xfrm>
        </p:spPr>
        <p:txBody>
          <a:bodyPr/>
          <a:lstStyle>
            <a:lvl1pPr>
              <a:spcAft>
                <a:spcPts val="1000"/>
              </a:spcAft>
              <a:defRPr b="1">
                <a:solidFill>
                  <a:schemeClr val="accent1"/>
                </a:solidFill>
              </a:defRPr>
            </a:lvl1pPr>
            <a:lvl2pPr>
              <a:spcAft>
                <a:spcPts val="1000"/>
              </a:spcAft>
              <a:defRPr/>
            </a:lvl2pPr>
            <a:lvl3pPr marL="0" indent="0">
              <a:spcAft>
                <a:spcPts val="1000"/>
              </a:spcAft>
              <a:buNone/>
              <a:defRPr/>
            </a:lvl3pPr>
            <a:lvl4pPr marL="176400" indent="-176400">
              <a:spcAft>
                <a:spcPts val="1000"/>
              </a:spcAft>
              <a:buFont typeface="Arial" panose="020B0604020202020204" pitchFamily="34" charset="0"/>
              <a:buChar char="•"/>
              <a:defRPr/>
            </a:lvl4pPr>
            <a:lvl5pPr marL="356400" indent="-176400">
              <a:spcAft>
                <a:spcPts val="1000"/>
              </a:spcAft>
              <a:defRPr baseline="0"/>
            </a:lvl5pPr>
            <a:lvl6pPr marL="356400" indent="-176400">
              <a:spcAft>
                <a:spcPts val="1000"/>
              </a:spcAft>
              <a:buFont typeface="Verdana" panose="020B0604030504040204" pitchFamily="34" charset="0"/>
              <a:buChar char="−"/>
              <a:defRPr/>
            </a:lvl6pPr>
            <a:lvl7pPr marL="356400" indent="-176400">
              <a:spcAft>
                <a:spcPts val="1000"/>
              </a:spcAft>
              <a:defRPr/>
            </a:lvl7pPr>
            <a:lvl8pPr marL="356400" indent="-176400">
              <a:spcAft>
                <a:spcPts val="1000"/>
              </a:spcAft>
              <a:defRPr/>
            </a:lvl8pPr>
            <a:lvl9pPr marL="356400" indent="-176400">
              <a:spcAft>
                <a:spcPts val="1000"/>
              </a:spcAft>
              <a:defRPr/>
            </a:lvl9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21"/>
          </p:nvPr>
        </p:nvSpPr>
        <p:spPr>
          <a:xfrm>
            <a:off x="4684646" y="1857892"/>
            <a:ext cx="4083117" cy="1695450"/>
          </a:xfrm>
        </p:spPr>
        <p:txBody>
          <a:bodyPr/>
          <a:lstStyle>
            <a:lvl1pPr>
              <a:spcAft>
                <a:spcPts val="1000"/>
              </a:spcAft>
              <a:defRPr b="1">
                <a:solidFill>
                  <a:schemeClr val="accent1"/>
                </a:solidFill>
              </a:defRPr>
            </a:lvl1pPr>
            <a:lvl2pPr>
              <a:spcAft>
                <a:spcPts val="1000"/>
              </a:spcAft>
              <a:defRPr/>
            </a:lvl2pPr>
            <a:lvl3pPr marL="0" indent="0">
              <a:spcAft>
                <a:spcPts val="1000"/>
              </a:spcAft>
              <a:buNone/>
              <a:defRPr/>
            </a:lvl3pPr>
            <a:lvl4pPr marL="176400" indent="-176400">
              <a:spcAft>
                <a:spcPts val="1000"/>
              </a:spcAft>
              <a:buFont typeface="Arial" panose="020B0604020202020204" pitchFamily="34" charset="0"/>
              <a:buChar char="•"/>
              <a:defRPr/>
            </a:lvl4pPr>
            <a:lvl5pPr marL="356400" indent="-176400">
              <a:spcAft>
                <a:spcPts val="1000"/>
              </a:spcAft>
              <a:defRPr baseline="0"/>
            </a:lvl5pPr>
            <a:lvl6pPr marL="356400" indent="-176400">
              <a:spcAft>
                <a:spcPts val="1000"/>
              </a:spcAft>
              <a:buFont typeface="Verdana" panose="020B0604030504040204" pitchFamily="34" charset="0"/>
              <a:buChar char="−"/>
              <a:defRPr/>
            </a:lvl6pPr>
            <a:lvl7pPr marL="356400" indent="-176400">
              <a:spcAft>
                <a:spcPts val="1000"/>
              </a:spcAft>
              <a:defRPr/>
            </a:lvl7pPr>
            <a:lvl8pPr marL="356400" indent="-176400">
              <a:spcAft>
                <a:spcPts val="1000"/>
              </a:spcAft>
              <a:defRPr/>
            </a:lvl8pPr>
            <a:lvl9pPr marL="356400" indent="-176400">
              <a:spcAft>
                <a:spcPts val="1000"/>
              </a:spcAft>
              <a:defRPr/>
            </a:lvl9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6238" y="317501"/>
            <a:ext cx="8391525" cy="698499"/>
          </a:xfrm>
        </p:spPr>
        <p:txBody>
          <a:bodyPr/>
          <a:lstStyle/>
          <a:p>
            <a:r>
              <a:rPr lang="en-US" noProof="0" smtClean="0"/>
              <a:t>Click to edit Master title style</a:t>
            </a:r>
            <a:endParaRPr lang="en-US" noProof="0" dirty="0"/>
          </a:p>
        </p:txBody>
      </p:sp>
      <p:sp>
        <p:nvSpPr>
          <p:cNvPr id="4" name="Rectangle 3"/>
          <p:cNvSpPr/>
          <p:nvPr/>
        </p:nvSpPr>
        <p:spPr>
          <a:xfrm>
            <a:off x="378000" y="1705378"/>
            <a:ext cx="4100118" cy="5304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>
              <a:spcAft>
                <a:spcPts val="1000"/>
              </a:spcAft>
            </a:pPr>
            <a:endParaRPr lang="en-US" sz="1100" noProof="0" dirty="0">
              <a:solidFill>
                <a:schemeClr val="bg1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684646" y="1705378"/>
            <a:ext cx="4089718" cy="5304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>
              <a:spcAft>
                <a:spcPts val="1000"/>
              </a:spcAft>
            </a:pPr>
            <a:endParaRPr lang="en-US" sz="1100" noProof="0" dirty="0">
              <a:solidFill>
                <a:schemeClr val="bg1"/>
              </a:solidFill>
            </a:endParaRPr>
          </a:p>
        </p:txBody>
      </p:sp>
      <p:sp>
        <p:nvSpPr>
          <p:cNvPr id="6" name="Picture Placeholder 29"/>
          <p:cNvSpPr>
            <a:spLocks noGrp="1"/>
          </p:cNvSpPr>
          <p:nvPr>
            <p:ph type="pic" sz="quarter" idx="19" hasCustomPrompt="1"/>
          </p:nvPr>
        </p:nvSpPr>
        <p:spPr>
          <a:xfrm>
            <a:off x="3577118" y="1863916"/>
            <a:ext cx="907655" cy="549275"/>
          </a:xfr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 typeface="Arial" panose="020B0604020202020204" pitchFamily="34" charset="0"/>
              <a:buNone/>
              <a:tabLst/>
              <a:defRPr sz="900"/>
            </a:lvl1pPr>
          </a:lstStyle>
          <a:p>
            <a:pPr>
              <a:spcBef>
                <a:spcPct val="0"/>
              </a:spcBef>
            </a:pPr>
            <a:r>
              <a:rPr lang="en-US" sz="1200" noProof="0" dirty="0">
                <a:solidFill>
                  <a:schemeClr val="bg1"/>
                </a:solidFill>
              </a:rPr>
              <a:t>Co-brand</a:t>
            </a:r>
            <a:br>
              <a:rPr lang="en-US" sz="1200" noProof="0" dirty="0">
                <a:solidFill>
                  <a:schemeClr val="bg1"/>
                </a:solidFill>
              </a:rPr>
            </a:br>
            <a:r>
              <a:rPr lang="en-US" sz="1200" noProof="0" dirty="0">
                <a:solidFill>
                  <a:schemeClr val="bg1"/>
                </a:solidFill>
              </a:rPr>
              <a:t>Logo</a:t>
            </a:r>
          </a:p>
          <a:p>
            <a:endParaRPr lang="en-US" noProof="0" dirty="0"/>
          </a:p>
        </p:txBody>
      </p:sp>
      <p:sp>
        <p:nvSpPr>
          <p:cNvPr id="7" name="Picture Placeholder 29"/>
          <p:cNvSpPr>
            <a:spLocks noGrp="1"/>
          </p:cNvSpPr>
          <p:nvPr>
            <p:ph type="pic" sz="quarter" idx="20" hasCustomPrompt="1"/>
          </p:nvPr>
        </p:nvSpPr>
        <p:spPr>
          <a:xfrm>
            <a:off x="7818462" y="1857892"/>
            <a:ext cx="933121" cy="549275"/>
          </a:xfr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 typeface="Arial" panose="020B0604020202020204" pitchFamily="34" charset="0"/>
              <a:buNone/>
              <a:tabLst/>
              <a:defRPr sz="900"/>
            </a:lvl1pPr>
          </a:lstStyle>
          <a:p>
            <a:pPr>
              <a:spcBef>
                <a:spcPct val="0"/>
              </a:spcBef>
            </a:pPr>
            <a:r>
              <a:rPr lang="en-US" sz="1200" noProof="0" dirty="0">
                <a:solidFill>
                  <a:schemeClr val="bg1"/>
                </a:solidFill>
              </a:rPr>
              <a:t>Co-brand</a:t>
            </a:r>
            <a:br>
              <a:rPr lang="en-US" sz="1200" noProof="0" dirty="0">
                <a:solidFill>
                  <a:schemeClr val="bg1"/>
                </a:solidFill>
              </a:rPr>
            </a:br>
            <a:r>
              <a:rPr lang="en-US" sz="1200" noProof="0" dirty="0">
                <a:solidFill>
                  <a:schemeClr val="bg1"/>
                </a:solidFill>
              </a:rPr>
              <a:t>Logo</a:t>
            </a:r>
          </a:p>
          <a:p>
            <a:endParaRPr lang="en-US" noProof="0" dirty="0"/>
          </a:p>
        </p:txBody>
      </p:sp>
      <p:sp>
        <p:nvSpPr>
          <p:cNvPr id="16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376237" y="651600"/>
            <a:ext cx="8391525" cy="757255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None/>
              <a:defRPr sz="2000" b="0">
                <a:solidFill>
                  <a:srgbClr val="575757"/>
                </a:solidFill>
              </a:defRPr>
            </a:lvl1pPr>
          </a:lstStyle>
          <a:p>
            <a:pPr lvl="0"/>
            <a:r>
              <a:rPr lang="en-US" noProof="0" dirty="0"/>
              <a:t>Click to add subtitle</a:t>
            </a:r>
          </a:p>
        </p:txBody>
      </p:sp>
    </p:spTree>
    <p:extLst>
      <p:ext uri="{BB962C8B-B14F-4D97-AF65-F5344CB8AC3E}">
        <p14:creationId xmlns:p14="http://schemas.microsoft.com/office/powerpoint/2010/main" val="729181507"/>
      </p:ext>
    </p:extLst>
  </p:cSld>
  <p:clrMapOvr>
    <a:masterClrMapping/>
  </p:clrMapOvr>
  <p:transition>
    <p:fade/>
  </p:transition>
  <p:hf sldNum="0" hdr="0" dt="0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alifications 2 x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8"/>
          <p:cNvSpPr>
            <a:spLocks noGrp="1"/>
          </p:cNvSpPr>
          <p:nvPr>
            <p:ph type="body" sz="quarter" idx="17"/>
          </p:nvPr>
        </p:nvSpPr>
        <p:spPr>
          <a:xfrm>
            <a:off x="378000" y="1857892"/>
            <a:ext cx="4101706" cy="1695450"/>
          </a:xfrm>
        </p:spPr>
        <p:txBody>
          <a:bodyPr/>
          <a:lstStyle>
            <a:lvl1pPr>
              <a:spcAft>
                <a:spcPts val="1000"/>
              </a:spcAft>
              <a:defRPr b="1">
                <a:solidFill>
                  <a:schemeClr val="accent1"/>
                </a:solidFill>
              </a:defRPr>
            </a:lvl1pPr>
            <a:lvl2pPr>
              <a:spcAft>
                <a:spcPts val="1000"/>
              </a:spcAft>
              <a:defRPr/>
            </a:lvl2pPr>
            <a:lvl3pPr marL="0" indent="0">
              <a:spcAft>
                <a:spcPts val="1000"/>
              </a:spcAft>
              <a:buNone/>
              <a:defRPr/>
            </a:lvl3pPr>
            <a:lvl4pPr marL="176400" indent="-176400">
              <a:spcAft>
                <a:spcPts val="1000"/>
              </a:spcAft>
              <a:buFont typeface="Arial" panose="020B0604020202020204" pitchFamily="34" charset="0"/>
              <a:buChar char="•"/>
              <a:defRPr/>
            </a:lvl4pPr>
            <a:lvl5pPr marL="356400" indent="-176400">
              <a:spcAft>
                <a:spcPts val="1000"/>
              </a:spcAft>
              <a:defRPr baseline="0"/>
            </a:lvl5pPr>
            <a:lvl6pPr marL="356400" indent="-176400">
              <a:spcAft>
                <a:spcPts val="1000"/>
              </a:spcAft>
              <a:buFont typeface="Verdana" panose="020B0604030504040204" pitchFamily="34" charset="0"/>
              <a:buChar char="−"/>
              <a:defRPr/>
            </a:lvl6pPr>
            <a:lvl7pPr marL="356400" indent="-176400">
              <a:spcAft>
                <a:spcPts val="1000"/>
              </a:spcAft>
              <a:defRPr/>
            </a:lvl7pPr>
            <a:lvl8pPr marL="356400" indent="-176400">
              <a:spcAft>
                <a:spcPts val="1000"/>
              </a:spcAft>
              <a:defRPr/>
            </a:lvl8pPr>
            <a:lvl9pPr marL="356400" indent="-176400">
              <a:spcAft>
                <a:spcPts val="1000"/>
              </a:spcAft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21"/>
          </p:nvPr>
        </p:nvSpPr>
        <p:spPr>
          <a:xfrm>
            <a:off x="4684646" y="1857892"/>
            <a:ext cx="4091001" cy="1695450"/>
          </a:xfrm>
        </p:spPr>
        <p:txBody>
          <a:bodyPr/>
          <a:lstStyle>
            <a:lvl1pPr>
              <a:spcAft>
                <a:spcPts val="1000"/>
              </a:spcAft>
              <a:defRPr b="1">
                <a:solidFill>
                  <a:schemeClr val="accent1"/>
                </a:solidFill>
              </a:defRPr>
            </a:lvl1pPr>
            <a:lvl2pPr>
              <a:spcAft>
                <a:spcPts val="1000"/>
              </a:spcAft>
              <a:defRPr/>
            </a:lvl2pPr>
            <a:lvl3pPr marL="0" indent="0">
              <a:spcAft>
                <a:spcPts val="1000"/>
              </a:spcAft>
              <a:buNone/>
              <a:defRPr/>
            </a:lvl3pPr>
            <a:lvl4pPr marL="176400" indent="-176400">
              <a:spcAft>
                <a:spcPts val="1000"/>
              </a:spcAft>
              <a:buFont typeface="Arial" panose="020B0604020202020204" pitchFamily="34" charset="0"/>
              <a:buChar char="•"/>
              <a:defRPr/>
            </a:lvl4pPr>
            <a:lvl5pPr marL="356400" indent="-176400">
              <a:spcAft>
                <a:spcPts val="1000"/>
              </a:spcAft>
              <a:defRPr baseline="0"/>
            </a:lvl5pPr>
            <a:lvl6pPr marL="356400" indent="-176400">
              <a:spcAft>
                <a:spcPts val="1000"/>
              </a:spcAft>
              <a:buFont typeface="Verdana" panose="020B0604030504040204" pitchFamily="34" charset="0"/>
              <a:buChar char="−"/>
              <a:defRPr/>
            </a:lvl6pPr>
            <a:lvl7pPr marL="356400" indent="-176400">
              <a:spcAft>
                <a:spcPts val="1000"/>
              </a:spcAft>
              <a:defRPr/>
            </a:lvl7pPr>
            <a:lvl8pPr marL="356400" indent="-176400">
              <a:spcAft>
                <a:spcPts val="1000"/>
              </a:spcAft>
              <a:defRPr/>
            </a:lvl8pPr>
            <a:lvl9pPr marL="356400" indent="-176400">
              <a:spcAft>
                <a:spcPts val="1000"/>
              </a:spcAft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6238" y="317501"/>
            <a:ext cx="8391525" cy="69788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4" name="Rectangle 3"/>
          <p:cNvSpPr/>
          <p:nvPr/>
        </p:nvSpPr>
        <p:spPr>
          <a:xfrm>
            <a:off x="378000" y="1705378"/>
            <a:ext cx="4100118" cy="5304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>
              <a:spcAft>
                <a:spcPts val="1000"/>
              </a:spcAft>
            </a:pPr>
            <a:endParaRPr lang="en-GB" sz="1100" dirty="0">
              <a:solidFill>
                <a:schemeClr val="bg1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684646" y="1705378"/>
            <a:ext cx="4089718" cy="5304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>
              <a:spcAft>
                <a:spcPts val="1000"/>
              </a:spcAft>
            </a:pPr>
            <a:endParaRPr lang="en-GB" sz="1100" dirty="0">
              <a:solidFill>
                <a:schemeClr val="bg1"/>
              </a:solidFill>
            </a:endParaRPr>
          </a:p>
        </p:txBody>
      </p:sp>
      <p:sp>
        <p:nvSpPr>
          <p:cNvPr id="7" name="Picture Placeholder 29"/>
          <p:cNvSpPr>
            <a:spLocks noGrp="1"/>
          </p:cNvSpPr>
          <p:nvPr>
            <p:ph type="pic" sz="quarter" idx="20" hasCustomPrompt="1"/>
          </p:nvPr>
        </p:nvSpPr>
        <p:spPr>
          <a:xfrm>
            <a:off x="7818462" y="1857892"/>
            <a:ext cx="933121" cy="549275"/>
          </a:xfr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 typeface="Arial" panose="020B0604020202020204" pitchFamily="34" charset="0"/>
              <a:buNone/>
              <a:tabLst/>
              <a:defRPr sz="900"/>
            </a:lvl1pPr>
          </a:lstStyle>
          <a:p>
            <a:pPr>
              <a:spcBef>
                <a:spcPct val="0"/>
              </a:spcBef>
            </a:pPr>
            <a:r>
              <a:rPr lang="en-US" sz="1200" dirty="0">
                <a:solidFill>
                  <a:schemeClr val="bg1"/>
                </a:solidFill>
              </a:rPr>
              <a:t>Co-brand</a:t>
            </a:r>
            <a:br>
              <a:rPr lang="en-US" sz="1200" dirty="0">
                <a:solidFill>
                  <a:schemeClr val="bg1"/>
                </a:solidFill>
              </a:rPr>
            </a:br>
            <a:r>
              <a:rPr lang="en-US" sz="1200" dirty="0">
                <a:solidFill>
                  <a:schemeClr val="bg1"/>
                </a:solidFill>
              </a:rPr>
              <a:t>Logo</a:t>
            </a:r>
          </a:p>
          <a:p>
            <a:endParaRPr lang="en-GB" dirty="0"/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22"/>
          </p:nvPr>
        </p:nvSpPr>
        <p:spPr>
          <a:xfrm>
            <a:off x="378000" y="4249682"/>
            <a:ext cx="4100118" cy="1695450"/>
          </a:xfrm>
        </p:spPr>
        <p:txBody>
          <a:bodyPr/>
          <a:lstStyle>
            <a:lvl1pPr>
              <a:spcAft>
                <a:spcPts val="1000"/>
              </a:spcAft>
              <a:defRPr b="1">
                <a:solidFill>
                  <a:schemeClr val="accent1"/>
                </a:solidFill>
              </a:defRPr>
            </a:lvl1pPr>
            <a:lvl2pPr>
              <a:spcAft>
                <a:spcPts val="1000"/>
              </a:spcAft>
              <a:defRPr/>
            </a:lvl2pPr>
            <a:lvl3pPr marL="0" indent="0">
              <a:spcAft>
                <a:spcPts val="1000"/>
              </a:spcAft>
              <a:buNone/>
              <a:defRPr/>
            </a:lvl3pPr>
            <a:lvl4pPr marL="176400" indent="-176400">
              <a:spcAft>
                <a:spcPts val="1000"/>
              </a:spcAft>
              <a:buFont typeface="Arial" panose="020B0604020202020204" pitchFamily="34" charset="0"/>
              <a:buChar char="•"/>
              <a:defRPr/>
            </a:lvl4pPr>
            <a:lvl5pPr marL="356400" indent="-176400">
              <a:spcAft>
                <a:spcPts val="1000"/>
              </a:spcAft>
              <a:defRPr baseline="0"/>
            </a:lvl5pPr>
            <a:lvl6pPr marL="356400" indent="-176400">
              <a:spcAft>
                <a:spcPts val="1000"/>
              </a:spcAft>
              <a:buFont typeface="Verdana" panose="020B0604030504040204" pitchFamily="34" charset="0"/>
              <a:buChar char="−"/>
              <a:defRPr/>
            </a:lvl6pPr>
            <a:lvl7pPr marL="356400" indent="-176400">
              <a:spcAft>
                <a:spcPts val="1000"/>
              </a:spcAft>
              <a:defRPr/>
            </a:lvl7pPr>
            <a:lvl8pPr marL="356400" indent="-176400">
              <a:spcAft>
                <a:spcPts val="1000"/>
              </a:spcAft>
              <a:defRPr/>
            </a:lvl8pPr>
            <a:lvl9pPr marL="356400" indent="-176400">
              <a:spcAft>
                <a:spcPts val="1000"/>
              </a:spcAft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Text Placeholder 8"/>
          <p:cNvSpPr>
            <a:spLocks noGrp="1"/>
          </p:cNvSpPr>
          <p:nvPr>
            <p:ph type="body" sz="quarter" idx="23"/>
          </p:nvPr>
        </p:nvSpPr>
        <p:spPr>
          <a:xfrm>
            <a:off x="4684645" y="4249682"/>
            <a:ext cx="4089719" cy="1695450"/>
          </a:xfrm>
        </p:spPr>
        <p:txBody>
          <a:bodyPr/>
          <a:lstStyle>
            <a:lvl1pPr>
              <a:spcAft>
                <a:spcPts val="1000"/>
              </a:spcAft>
              <a:defRPr b="1">
                <a:solidFill>
                  <a:schemeClr val="accent1"/>
                </a:solidFill>
              </a:defRPr>
            </a:lvl1pPr>
            <a:lvl2pPr>
              <a:spcAft>
                <a:spcPts val="1000"/>
              </a:spcAft>
              <a:defRPr/>
            </a:lvl2pPr>
            <a:lvl3pPr marL="0" indent="0">
              <a:spcAft>
                <a:spcPts val="1000"/>
              </a:spcAft>
              <a:buNone/>
              <a:defRPr/>
            </a:lvl3pPr>
            <a:lvl4pPr marL="176400" indent="-176400">
              <a:spcAft>
                <a:spcPts val="1000"/>
              </a:spcAft>
              <a:buFont typeface="Arial" panose="020B0604020202020204" pitchFamily="34" charset="0"/>
              <a:buChar char="•"/>
              <a:defRPr/>
            </a:lvl4pPr>
            <a:lvl5pPr marL="356400" indent="-176400">
              <a:spcAft>
                <a:spcPts val="1000"/>
              </a:spcAft>
              <a:defRPr baseline="0"/>
            </a:lvl5pPr>
            <a:lvl6pPr marL="356400" indent="-176400">
              <a:spcAft>
                <a:spcPts val="1000"/>
              </a:spcAft>
              <a:buFont typeface="Verdana" panose="020B0604030504040204" pitchFamily="34" charset="0"/>
              <a:buChar char="−"/>
              <a:defRPr/>
            </a:lvl6pPr>
            <a:lvl7pPr marL="356400" indent="-176400">
              <a:spcAft>
                <a:spcPts val="1000"/>
              </a:spcAft>
              <a:defRPr/>
            </a:lvl7pPr>
            <a:lvl8pPr marL="356400" indent="-176400">
              <a:spcAft>
                <a:spcPts val="1000"/>
              </a:spcAft>
              <a:defRPr/>
            </a:lvl8pPr>
            <a:lvl9pPr marL="356400" indent="-176400">
              <a:spcAft>
                <a:spcPts val="1000"/>
              </a:spcAft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378000" y="4103518"/>
            <a:ext cx="4101707" cy="54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>
              <a:spcAft>
                <a:spcPts val="1000"/>
              </a:spcAft>
            </a:pPr>
            <a:endParaRPr lang="en-GB" sz="1100" dirty="0">
              <a:solidFill>
                <a:schemeClr val="bg1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4684645" y="4103518"/>
            <a:ext cx="4083537" cy="54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>
              <a:spcAft>
                <a:spcPts val="1000"/>
              </a:spcAft>
            </a:pPr>
            <a:endParaRPr lang="en-GB" sz="1100" dirty="0">
              <a:solidFill>
                <a:schemeClr val="bg1"/>
              </a:solidFill>
            </a:endParaRPr>
          </a:p>
        </p:txBody>
      </p:sp>
      <p:sp>
        <p:nvSpPr>
          <p:cNvPr id="14" name="Picture Placeholder 29"/>
          <p:cNvSpPr>
            <a:spLocks noGrp="1"/>
          </p:cNvSpPr>
          <p:nvPr>
            <p:ph type="pic" sz="quarter" idx="24" hasCustomPrompt="1"/>
          </p:nvPr>
        </p:nvSpPr>
        <p:spPr>
          <a:xfrm>
            <a:off x="3565870" y="4255706"/>
            <a:ext cx="929536" cy="549275"/>
          </a:xfr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 typeface="Arial" panose="020B0604020202020204" pitchFamily="34" charset="0"/>
              <a:buNone/>
              <a:tabLst/>
              <a:defRPr sz="900"/>
            </a:lvl1pPr>
          </a:lstStyle>
          <a:p>
            <a:pPr>
              <a:spcBef>
                <a:spcPct val="0"/>
              </a:spcBef>
            </a:pPr>
            <a:r>
              <a:rPr lang="en-US" sz="1200" dirty="0">
                <a:solidFill>
                  <a:schemeClr val="bg1"/>
                </a:solidFill>
              </a:rPr>
              <a:t>Co-brand</a:t>
            </a:r>
            <a:br>
              <a:rPr lang="en-US" sz="1200" dirty="0">
                <a:solidFill>
                  <a:schemeClr val="bg1"/>
                </a:solidFill>
              </a:rPr>
            </a:br>
            <a:r>
              <a:rPr lang="en-US" sz="1200" dirty="0">
                <a:solidFill>
                  <a:schemeClr val="bg1"/>
                </a:solidFill>
              </a:rPr>
              <a:t>Logo</a:t>
            </a:r>
          </a:p>
          <a:p>
            <a:endParaRPr lang="en-GB" dirty="0"/>
          </a:p>
        </p:txBody>
      </p:sp>
      <p:sp>
        <p:nvSpPr>
          <p:cNvPr id="15" name="Picture Placeholder 29"/>
          <p:cNvSpPr>
            <a:spLocks noGrp="1"/>
          </p:cNvSpPr>
          <p:nvPr>
            <p:ph type="pic" sz="quarter" idx="25" hasCustomPrompt="1"/>
          </p:nvPr>
        </p:nvSpPr>
        <p:spPr>
          <a:xfrm>
            <a:off x="7818463" y="4249682"/>
            <a:ext cx="933120" cy="549275"/>
          </a:xfr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 typeface="Arial" panose="020B0604020202020204" pitchFamily="34" charset="0"/>
              <a:buNone/>
              <a:tabLst/>
              <a:defRPr sz="900"/>
            </a:lvl1pPr>
          </a:lstStyle>
          <a:p>
            <a:pPr>
              <a:spcBef>
                <a:spcPct val="0"/>
              </a:spcBef>
            </a:pPr>
            <a:r>
              <a:rPr lang="en-US" sz="1200" dirty="0">
                <a:solidFill>
                  <a:schemeClr val="bg1"/>
                </a:solidFill>
              </a:rPr>
              <a:t>Co-brand</a:t>
            </a:r>
            <a:br>
              <a:rPr lang="en-US" sz="1200" dirty="0">
                <a:solidFill>
                  <a:schemeClr val="bg1"/>
                </a:solidFill>
              </a:rPr>
            </a:br>
            <a:r>
              <a:rPr lang="en-US" sz="1200" dirty="0">
                <a:solidFill>
                  <a:schemeClr val="bg1"/>
                </a:solidFill>
              </a:rPr>
              <a:t>Logo</a:t>
            </a:r>
          </a:p>
          <a:p>
            <a:endParaRPr lang="en-GB" dirty="0"/>
          </a:p>
        </p:txBody>
      </p:sp>
      <p:sp>
        <p:nvSpPr>
          <p:cNvPr id="16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376238" y="651600"/>
            <a:ext cx="8398126" cy="757255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None/>
              <a:defRPr sz="2000" b="0">
                <a:solidFill>
                  <a:srgbClr val="575757"/>
                </a:solidFill>
              </a:defRPr>
            </a:lvl1pPr>
          </a:lstStyle>
          <a:p>
            <a:pPr lvl="0"/>
            <a:r>
              <a:rPr lang="en-US" dirty="0"/>
              <a:t>Click to add subtitle</a:t>
            </a:r>
          </a:p>
        </p:txBody>
      </p:sp>
      <p:sp>
        <p:nvSpPr>
          <p:cNvPr id="17" name="Picture Placeholder 29"/>
          <p:cNvSpPr>
            <a:spLocks noGrp="1"/>
          </p:cNvSpPr>
          <p:nvPr>
            <p:ph type="pic" sz="quarter" idx="19" hasCustomPrompt="1"/>
          </p:nvPr>
        </p:nvSpPr>
        <p:spPr>
          <a:xfrm>
            <a:off x="3577118" y="1863916"/>
            <a:ext cx="907655" cy="549275"/>
          </a:xfr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 typeface="Arial" panose="020B0604020202020204" pitchFamily="34" charset="0"/>
              <a:buNone/>
              <a:tabLst/>
              <a:defRPr sz="900"/>
            </a:lvl1pPr>
          </a:lstStyle>
          <a:p>
            <a:pPr>
              <a:spcBef>
                <a:spcPct val="0"/>
              </a:spcBef>
            </a:pPr>
            <a:r>
              <a:rPr lang="en-US" sz="1200" dirty="0">
                <a:solidFill>
                  <a:schemeClr val="bg1"/>
                </a:solidFill>
              </a:rPr>
              <a:t>Co-brand</a:t>
            </a:r>
            <a:br>
              <a:rPr lang="en-US" sz="1200" dirty="0">
                <a:solidFill>
                  <a:schemeClr val="bg1"/>
                </a:solidFill>
              </a:rPr>
            </a:br>
            <a:r>
              <a:rPr lang="en-US" sz="1200" dirty="0">
                <a:solidFill>
                  <a:schemeClr val="bg1"/>
                </a:solidFill>
              </a:rPr>
              <a:t>Logo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89956895"/>
      </p:ext>
    </p:extLst>
  </p:cSld>
  <p:clrMapOvr>
    <a:masterClrMapping/>
  </p:clrMapOvr>
  <p:transition>
    <p:fade/>
  </p:transition>
  <p:hf sldNum="0" hdr="0" dt="0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 green 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US" noProof="0" dirty="0"/>
          </a:p>
        </p:txBody>
      </p:sp>
      <p:sp>
        <p:nvSpPr>
          <p:cNvPr id="4" name="Rectangle 3"/>
          <p:cNvSpPr/>
          <p:nvPr/>
        </p:nvSpPr>
        <p:spPr>
          <a:xfrm>
            <a:off x="3240000" y="1705968"/>
            <a:ext cx="2667088" cy="54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1100" noProof="0" dirty="0">
              <a:solidFill>
                <a:schemeClr val="bg1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78000" y="1700213"/>
            <a:ext cx="2670000" cy="5975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1100" noProof="0" dirty="0">
              <a:solidFill>
                <a:schemeClr val="bg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6086475" y="1705968"/>
            <a:ext cx="2687890" cy="54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1100" noProof="0" dirty="0">
              <a:solidFill>
                <a:schemeClr val="bg1"/>
              </a:solidFill>
            </a:endParaRPr>
          </a:p>
        </p:txBody>
      </p:sp>
      <p:sp>
        <p:nvSpPr>
          <p:cNvPr id="7" name="Text Placeholder 8"/>
          <p:cNvSpPr>
            <a:spLocks noGrp="1"/>
          </p:cNvSpPr>
          <p:nvPr>
            <p:ph type="body" sz="quarter" idx="17"/>
          </p:nvPr>
        </p:nvSpPr>
        <p:spPr>
          <a:xfrm>
            <a:off x="3244283" y="1851441"/>
            <a:ext cx="2655433" cy="3845754"/>
          </a:xfrm>
        </p:spPr>
        <p:txBody>
          <a:bodyPr/>
          <a:lstStyle>
            <a:lvl1pPr>
              <a:defRPr b="1">
                <a:solidFill>
                  <a:schemeClr val="accent1"/>
                </a:solidFill>
              </a:defRPr>
            </a:lvl1pPr>
            <a:lvl2pPr>
              <a:spcAft>
                <a:spcPts val="1000"/>
              </a:spcAft>
              <a:defRPr/>
            </a:lvl2pPr>
            <a:lvl3pPr marL="0" indent="0">
              <a:spcAft>
                <a:spcPts val="1000"/>
              </a:spcAft>
              <a:buNone/>
              <a:defRPr/>
            </a:lvl3pPr>
            <a:lvl4pPr marL="176400" indent="-176400">
              <a:spcAft>
                <a:spcPts val="1000"/>
              </a:spcAft>
              <a:buFont typeface="Arial" panose="020B0604020202020204" pitchFamily="34" charset="0"/>
              <a:buChar char="•"/>
              <a:defRPr/>
            </a:lvl4pPr>
            <a:lvl5pPr marL="356400" indent="-176400">
              <a:spcAft>
                <a:spcPts val="1000"/>
              </a:spcAft>
              <a:defRPr baseline="0"/>
            </a:lvl5pPr>
            <a:lvl6pPr marL="356400" indent="-176400">
              <a:spcAft>
                <a:spcPts val="1000"/>
              </a:spcAft>
              <a:buFont typeface="Verdana" panose="020B0604030504040204" pitchFamily="34" charset="0"/>
              <a:buChar char="−"/>
              <a:defRPr/>
            </a:lvl6pPr>
            <a:lvl7pPr marL="356400" indent="-176400">
              <a:spcAft>
                <a:spcPts val="1000"/>
              </a:spcAft>
              <a:defRPr/>
            </a:lvl7pPr>
            <a:lvl8pPr marL="356400" indent="-176400">
              <a:spcAft>
                <a:spcPts val="1000"/>
              </a:spcAft>
              <a:defRPr/>
            </a:lvl8pPr>
            <a:lvl9pPr marL="356400" indent="-176400">
              <a:spcAft>
                <a:spcPts val="1000"/>
              </a:spcAft>
              <a:defRPr/>
            </a:lvl9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 dirty="0"/>
          </a:p>
        </p:txBody>
      </p:sp>
      <p:sp>
        <p:nvSpPr>
          <p:cNvPr id="8" name="Text Placeholder 8"/>
          <p:cNvSpPr>
            <a:spLocks noGrp="1"/>
          </p:cNvSpPr>
          <p:nvPr>
            <p:ph type="body" sz="quarter" idx="18"/>
          </p:nvPr>
        </p:nvSpPr>
        <p:spPr>
          <a:xfrm>
            <a:off x="378000" y="1851441"/>
            <a:ext cx="2670000" cy="3845754"/>
          </a:xfrm>
        </p:spPr>
        <p:txBody>
          <a:bodyPr/>
          <a:lstStyle>
            <a:lvl1pPr>
              <a:defRPr b="1">
                <a:solidFill>
                  <a:schemeClr val="accent1"/>
                </a:solidFill>
              </a:defRPr>
            </a:lvl1pPr>
            <a:lvl2pPr>
              <a:spcAft>
                <a:spcPts val="1000"/>
              </a:spcAft>
              <a:defRPr/>
            </a:lvl2pPr>
            <a:lvl3pPr marL="0" indent="0">
              <a:spcAft>
                <a:spcPts val="1000"/>
              </a:spcAft>
              <a:buNone/>
              <a:defRPr/>
            </a:lvl3pPr>
            <a:lvl4pPr marL="176400" indent="-176400">
              <a:spcAft>
                <a:spcPts val="1000"/>
              </a:spcAft>
              <a:buFont typeface="Arial" panose="020B0604020202020204" pitchFamily="34" charset="0"/>
              <a:buChar char="•"/>
              <a:defRPr/>
            </a:lvl4pPr>
            <a:lvl5pPr marL="356400" indent="-176400">
              <a:spcAft>
                <a:spcPts val="1000"/>
              </a:spcAft>
              <a:defRPr baseline="0"/>
            </a:lvl5pPr>
            <a:lvl6pPr marL="356400" indent="-176400">
              <a:spcAft>
                <a:spcPts val="1000"/>
              </a:spcAft>
              <a:buFont typeface="Verdana" panose="020B0604030504040204" pitchFamily="34" charset="0"/>
              <a:buChar char="−"/>
              <a:defRPr/>
            </a:lvl6pPr>
            <a:lvl7pPr marL="356400" indent="-176400">
              <a:spcAft>
                <a:spcPts val="1000"/>
              </a:spcAft>
              <a:defRPr/>
            </a:lvl7pPr>
            <a:lvl8pPr marL="356400" indent="-176400">
              <a:spcAft>
                <a:spcPts val="1000"/>
              </a:spcAft>
              <a:defRPr/>
            </a:lvl8pPr>
            <a:lvl9pPr marL="356400" indent="-176400">
              <a:spcAft>
                <a:spcPts val="1000"/>
              </a:spcAft>
              <a:defRPr/>
            </a:lvl9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9"/>
          </p:nvPr>
        </p:nvSpPr>
        <p:spPr>
          <a:xfrm>
            <a:off x="6095999" y="1851441"/>
            <a:ext cx="2678365" cy="3845754"/>
          </a:xfrm>
        </p:spPr>
        <p:txBody>
          <a:bodyPr/>
          <a:lstStyle>
            <a:lvl1pPr>
              <a:defRPr b="1">
                <a:solidFill>
                  <a:schemeClr val="accent1"/>
                </a:solidFill>
              </a:defRPr>
            </a:lvl1pPr>
            <a:lvl2pPr>
              <a:spcAft>
                <a:spcPts val="1000"/>
              </a:spcAft>
              <a:defRPr/>
            </a:lvl2pPr>
            <a:lvl3pPr marL="0" indent="0">
              <a:spcAft>
                <a:spcPts val="1000"/>
              </a:spcAft>
              <a:buNone/>
              <a:defRPr/>
            </a:lvl3pPr>
            <a:lvl4pPr marL="176400" indent="-176400">
              <a:spcAft>
                <a:spcPts val="1000"/>
              </a:spcAft>
              <a:buFont typeface="Arial" panose="020B0604020202020204" pitchFamily="34" charset="0"/>
              <a:buChar char="•"/>
              <a:defRPr/>
            </a:lvl4pPr>
            <a:lvl5pPr marL="356400" indent="-176400">
              <a:spcAft>
                <a:spcPts val="1000"/>
              </a:spcAft>
              <a:defRPr baseline="0"/>
            </a:lvl5pPr>
            <a:lvl6pPr marL="356400" indent="-176400">
              <a:spcAft>
                <a:spcPts val="1000"/>
              </a:spcAft>
              <a:buFont typeface="Verdana" panose="020B0604030504040204" pitchFamily="34" charset="0"/>
              <a:buChar char="−"/>
              <a:defRPr/>
            </a:lvl6pPr>
            <a:lvl7pPr marL="356400" indent="-176400">
              <a:spcAft>
                <a:spcPts val="1000"/>
              </a:spcAft>
              <a:defRPr/>
            </a:lvl7pPr>
            <a:lvl8pPr marL="356400" indent="-176400">
              <a:spcAft>
                <a:spcPts val="1000"/>
              </a:spcAft>
              <a:defRPr/>
            </a:lvl8pPr>
            <a:lvl9pPr marL="356400" indent="-176400">
              <a:spcAft>
                <a:spcPts val="1000"/>
              </a:spcAft>
              <a:defRPr/>
            </a:lvl9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 dirty="0"/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376238" y="651600"/>
            <a:ext cx="8371762" cy="757255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None/>
              <a:defRPr sz="2000" b="0">
                <a:solidFill>
                  <a:srgbClr val="575757"/>
                </a:solidFill>
              </a:defRPr>
            </a:lvl1pPr>
          </a:lstStyle>
          <a:p>
            <a:pPr lvl="0"/>
            <a:r>
              <a:rPr lang="en-US" noProof="0" dirty="0"/>
              <a:t>Click to add subtitle</a:t>
            </a:r>
          </a:p>
        </p:txBody>
      </p:sp>
    </p:spTree>
    <p:extLst>
      <p:ext uri="{BB962C8B-B14F-4D97-AF65-F5344CB8AC3E}">
        <p14:creationId xmlns:p14="http://schemas.microsoft.com/office/powerpoint/2010/main" val="2255119359"/>
      </p:ext>
    </p:extLst>
  </p:cSld>
  <p:clrMapOvr>
    <a:masterClrMapping/>
  </p:clrMapOvr>
  <p:transition>
    <p:fade/>
  </p:transition>
  <p:hf sldNum="0" hdr="0" dt="0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 column ic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6238" y="317501"/>
            <a:ext cx="8391525" cy="705184"/>
          </a:xfrm>
        </p:spPr>
        <p:txBody>
          <a:bodyPr/>
          <a:lstStyle/>
          <a:p>
            <a:r>
              <a:rPr lang="en-US" noProof="0" smtClean="0"/>
              <a:t>Click to edit Master title style</a:t>
            </a:r>
            <a:endParaRPr lang="en-US" noProof="0" dirty="0"/>
          </a:p>
        </p:txBody>
      </p:sp>
      <p:sp>
        <p:nvSpPr>
          <p:cNvPr id="4" name="Text Placeholder 8"/>
          <p:cNvSpPr>
            <a:spLocks noGrp="1"/>
          </p:cNvSpPr>
          <p:nvPr>
            <p:ph type="body" sz="quarter" idx="17"/>
          </p:nvPr>
        </p:nvSpPr>
        <p:spPr>
          <a:xfrm>
            <a:off x="378000" y="2556000"/>
            <a:ext cx="1944000" cy="3394800"/>
          </a:xfrm>
        </p:spPr>
        <p:txBody>
          <a:bodyPr/>
          <a:lstStyle>
            <a:lvl1pPr>
              <a:defRPr b="1">
                <a:solidFill>
                  <a:schemeClr val="accent1"/>
                </a:solidFill>
              </a:defRPr>
            </a:lvl1pPr>
            <a:lvl2pPr>
              <a:spcAft>
                <a:spcPts val="1000"/>
              </a:spcAft>
              <a:defRPr/>
            </a:lvl2pPr>
            <a:lvl3pPr marL="0" indent="0">
              <a:spcAft>
                <a:spcPts val="1000"/>
              </a:spcAft>
              <a:buNone/>
              <a:defRPr/>
            </a:lvl3pPr>
            <a:lvl4pPr marL="176400" indent="-176400">
              <a:spcAft>
                <a:spcPts val="1000"/>
              </a:spcAft>
              <a:buFont typeface="Arial" panose="020B0604020202020204" pitchFamily="34" charset="0"/>
              <a:buChar char="•"/>
              <a:defRPr/>
            </a:lvl4pPr>
            <a:lvl5pPr marL="356400" indent="-176400">
              <a:spcAft>
                <a:spcPts val="1000"/>
              </a:spcAft>
              <a:defRPr baseline="0"/>
            </a:lvl5pPr>
            <a:lvl6pPr marL="356400" indent="-176400">
              <a:spcAft>
                <a:spcPts val="1000"/>
              </a:spcAft>
              <a:buFont typeface="Verdana" panose="020B0604030504040204" pitchFamily="34" charset="0"/>
              <a:buChar char="−"/>
              <a:defRPr/>
            </a:lvl6pPr>
            <a:lvl7pPr marL="356400" indent="-176400">
              <a:spcAft>
                <a:spcPts val="1000"/>
              </a:spcAft>
              <a:defRPr/>
            </a:lvl7pPr>
            <a:lvl8pPr marL="356400" indent="-176400">
              <a:spcAft>
                <a:spcPts val="1000"/>
              </a:spcAft>
              <a:defRPr/>
            </a:lvl8pPr>
            <a:lvl9pPr marL="356400" indent="-176400">
              <a:spcAft>
                <a:spcPts val="1000"/>
              </a:spcAft>
              <a:defRPr/>
            </a:lvl9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 dirty="0"/>
          </a:p>
        </p:txBody>
      </p:sp>
      <p:sp>
        <p:nvSpPr>
          <p:cNvPr id="5" name="Text Placeholder 8"/>
          <p:cNvSpPr>
            <a:spLocks noGrp="1"/>
          </p:cNvSpPr>
          <p:nvPr>
            <p:ph type="body" sz="quarter" idx="18"/>
          </p:nvPr>
        </p:nvSpPr>
        <p:spPr>
          <a:xfrm>
            <a:off x="6822627" y="2556000"/>
            <a:ext cx="1944000" cy="3394800"/>
          </a:xfrm>
        </p:spPr>
        <p:txBody>
          <a:bodyPr/>
          <a:lstStyle>
            <a:lvl1pPr>
              <a:defRPr b="1">
                <a:solidFill>
                  <a:schemeClr val="accent1"/>
                </a:solidFill>
              </a:defRPr>
            </a:lvl1pPr>
            <a:lvl2pPr>
              <a:spcAft>
                <a:spcPts val="1000"/>
              </a:spcAft>
              <a:defRPr/>
            </a:lvl2pPr>
            <a:lvl3pPr marL="0" indent="0">
              <a:spcAft>
                <a:spcPts val="1000"/>
              </a:spcAft>
              <a:buNone/>
              <a:defRPr/>
            </a:lvl3pPr>
            <a:lvl4pPr marL="176400" indent="-176400">
              <a:spcAft>
                <a:spcPts val="1000"/>
              </a:spcAft>
              <a:buFont typeface="Arial" panose="020B0604020202020204" pitchFamily="34" charset="0"/>
              <a:buChar char="•"/>
              <a:defRPr/>
            </a:lvl4pPr>
            <a:lvl5pPr marL="356400" indent="-176400">
              <a:spcAft>
                <a:spcPts val="1000"/>
              </a:spcAft>
              <a:defRPr baseline="0"/>
            </a:lvl5pPr>
            <a:lvl6pPr marL="356400" indent="-176400">
              <a:spcAft>
                <a:spcPts val="1000"/>
              </a:spcAft>
              <a:buFont typeface="Verdana" panose="020B0604030504040204" pitchFamily="34" charset="0"/>
              <a:buChar char="−"/>
              <a:defRPr/>
            </a:lvl6pPr>
            <a:lvl7pPr marL="356400" indent="-176400">
              <a:spcAft>
                <a:spcPts val="1000"/>
              </a:spcAft>
              <a:defRPr/>
            </a:lvl7pPr>
            <a:lvl8pPr marL="356400" indent="-176400">
              <a:spcAft>
                <a:spcPts val="1000"/>
              </a:spcAft>
              <a:defRPr/>
            </a:lvl8pPr>
            <a:lvl9pPr marL="356400" indent="-176400">
              <a:spcAft>
                <a:spcPts val="1000"/>
              </a:spcAft>
              <a:defRPr/>
            </a:lvl9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 dirty="0"/>
          </a:p>
        </p:txBody>
      </p:sp>
      <p:sp>
        <p:nvSpPr>
          <p:cNvPr id="6" name="Text Placeholder 8"/>
          <p:cNvSpPr>
            <a:spLocks noGrp="1"/>
          </p:cNvSpPr>
          <p:nvPr>
            <p:ph type="body" sz="quarter" idx="19"/>
          </p:nvPr>
        </p:nvSpPr>
        <p:spPr>
          <a:xfrm>
            <a:off x="2526209" y="2556000"/>
            <a:ext cx="1944000" cy="3394800"/>
          </a:xfrm>
        </p:spPr>
        <p:txBody>
          <a:bodyPr/>
          <a:lstStyle>
            <a:lvl1pPr>
              <a:defRPr b="1">
                <a:solidFill>
                  <a:schemeClr val="accent1"/>
                </a:solidFill>
              </a:defRPr>
            </a:lvl1pPr>
            <a:lvl2pPr>
              <a:spcAft>
                <a:spcPts val="1000"/>
              </a:spcAft>
              <a:defRPr/>
            </a:lvl2pPr>
            <a:lvl3pPr marL="0" indent="0">
              <a:spcAft>
                <a:spcPts val="1000"/>
              </a:spcAft>
              <a:buNone/>
              <a:defRPr/>
            </a:lvl3pPr>
            <a:lvl4pPr marL="176400" indent="-176400">
              <a:spcAft>
                <a:spcPts val="1000"/>
              </a:spcAft>
              <a:buFont typeface="Arial" panose="020B0604020202020204" pitchFamily="34" charset="0"/>
              <a:buChar char="•"/>
              <a:defRPr/>
            </a:lvl4pPr>
            <a:lvl5pPr marL="356400" indent="-176400">
              <a:spcAft>
                <a:spcPts val="1000"/>
              </a:spcAft>
              <a:defRPr baseline="0"/>
            </a:lvl5pPr>
            <a:lvl6pPr marL="356400" indent="-176400">
              <a:spcAft>
                <a:spcPts val="1000"/>
              </a:spcAft>
              <a:buFont typeface="Verdana" panose="020B0604030504040204" pitchFamily="34" charset="0"/>
              <a:buChar char="−"/>
              <a:defRPr/>
            </a:lvl6pPr>
            <a:lvl7pPr marL="356400" indent="-176400">
              <a:spcAft>
                <a:spcPts val="1000"/>
              </a:spcAft>
              <a:defRPr/>
            </a:lvl7pPr>
            <a:lvl8pPr marL="356400" indent="-176400">
              <a:spcAft>
                <a:spcPts val="1000"/>
              </a:spcAft>
              <a:defRPr/>
            </a:lvl8pPr>
            <a:lvl9pPr marL="356400" indent="-176400">
              <a:spcAft>
                <a:spcPts val="1000"/>
              </a:spcAft>
              <a:defRPr/>
            </a:lvl9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 dirty="0"/>
          </a:p>
        </p:txBody>
      </p:sp>
      <p:sp>
        <p:nvSpPr>
          <p:cNvPr id="7" name="Text Placeholder 8"/>
          <p:cNvSpPr>
            <a:spLocks noGrp="1"/>
          </p:cNvSpPr>
          <p:nvPr>
            <p:ph type="body" sz="quarter" idx="20"/>
          </p:nvPr>
        </p:nvSpPr>
        <p:spPr>
          <a:xfrm>
            <a:off x="4674418" y="2556000"/>
            <a:ext cx="1944000" cy="3394800"/>
          </a:xfrm>
        </p:spPr>
        <p:txBody>
          <a:bodyPr/>
          <a:lstStyle>
            <a:lvl1pPr>
              <a:defRPr b="1">
                <a:solidFill>
                  <a:schemeClr val="accent1"/>
                </a:solidFill>
              </a:defRPr>
            </a:lvl1pPr>
            <a:lvl2pPr>
              <a:spcAft>
                <a:spcPts val="1000"/>
              </a:spcAft>
              <a:defRPr/>
            </a:lvl2pPr>
            <a:lvl3pPr marL="0" indent="0">
              <a:spcAft>
                <a:spcPts val="1000"/>
              </a:spcAft>
              <a:buNone/>
              <a:defRPr/>
            </a:lvl3pPr>
            <a:lvl4pPr marL="176400" indent="-176400">
              <a:spcAft>
                <a:spcPts val="1000"/>
              </a:spcAft>
              <a:buFont typeface="Arial" panose="020B0604020202020204" pitchFamily="34" charset="0"/>
              <a:buChar char="•"/>
              <a:defRPr/>
            </a:lvl4pPr>
            <a:lvl5pPr marL="356400" indent="-176400">
              <a:spcAft>
                <a:spcPts val="1000"/>
              </a:spcAft>
              <a:defRPr baseline="0"/>
            </a:lvl5pPr>
            <a:lvl6pPr marL="356400" indent="-176400">
              <a:spcAft>
                <a:spcPts val="1000"/>
              </a:spcAft>
              <a:buFont typeface="Verdana" panose="020B0604030504040204" pitchFamily="34" charset="0"/>
              <a:buChar char="−"/>
              <a:defRPr/>
            </a:lvl6pPr>
            <a:lvl7pPr marL="356400" indent="-176400">
              <a:spcAft>
                <a:spcPts val="1000"/>
              </a:spcAft>
              <a:defRPr/>
            </a:lvl7pPr>
            <a:lvl8pPr marL="356400" indent="-176400">
              <a:spcAft>
                <a:spcPts val="1000"/>
              </a:spcAft>
              <a:defRPr/>
            </a:lvl8pPr>
            <a:lvl9pPr marL="356400" indent="-176400">
              <a:spcAft>
                <a:spcPts val="1000"/>
              </a:spcAft>
              <a:defRPr/>
            </a:lvl9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 dirty="0"/>
          </a:p>
        </p:txBody>
      </p:sp>
      <p:sp>
        <p:nvSpPr>
          <p:cNvPr id="8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376237" y="651600"/>
            <a:ext cx="8391525" cy="757255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None/>
              <a:defRPr sz="2000" b="0">
                <a:solidFill>
                  <a:srgbClr val="575757"/>
                </a:solidFill>
              </a:defRPr>
            </a:lvl1pPr>
          </a:lstStyle>
          <a:p>
            <a:pPr lvl="0"/>
            <a:r>
              <a:rPr lang="en-US" noProof="0" dirty="0"/>
              <a:t>Click to add subtitle</a:t>
            </a:r>
          </a:p>
        </p:txBody>
      </p:sp>
    </p:spTree>
    <p:extLst>
      <p:ext uri="{BB962C8B-B14F-4D97-AF65-F5344CB8AC3E}">
        <p14:creationId xmlns:p14="http://schemas.microsoft.com/office/powerpoint/2010/main" val="2469588335"/>
      </p:ext>
    </p:extLst>
  </p:cSld>
  <p:clrMapOvr>
    <a:masterClrMapping/>
  </p:clrMapOvr>
  <p:transition>
    <p:fade/>
  </p:transition>
  <p:hf sldNum="0" hdr="0" dt="0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subtitle, 1 column text with char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376237" y="651600"/>
            <a:ext cx="8391525" cy="757255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None/>
              <a:defRPr sz="2000" b="0">
                <a:solidFill>
                  <a:srgbClr val="575757"/>
                </a:solidFill>
              </a:defRPr>
            </a:lvl1pPr>
          </a:lstStyle>
          <a:p>
            <a:pPr lvl="0"/>
            <a:r>
              <a:rPr lang="en-US" dirty="0"/>
              <a:t>Click to add subtitle</a:t>
            </a:r>
          </a:p>
        </p:txBody>
      </p:sp>
      <p:sp>
        <p:nvSpPr>
          <p:cNvPr id="9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76237" y="317499"/>
            <a:ext cx="8391525" cy="698501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10" name="Text Placeholder 18"/>
          <p:cNvSpPr>
            <a:spLocks noGrp="1"/>
          </p:cNvSpPr>
          <p:nvPr>
            <p:ph idx="1"/>
          </p:nvPr>
        </p:nvSpPr>
        <p:spPr>
          <a:xfrm>
            <a:off x="376237" y="1665288"/>
            <a:ext cx="4195763" cy="47164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02718395"/>
      </p:ext>
    </p:extLst>
  </p:cSld>
  <p:clrMapOvr>
    <a:masterClrMapping/>
  </p:clrMapOvr>
  <p:transition>
    <p:fade/>
  </p:transition>
  <p:hf sldNum="0" hdr="0" dt="0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4162908"/>
      </p:ext>
    </p:extLst>
  </p:cSld>
  <p:clrMapOvr>
    <a:masterClrMapping/>
  </p:clrMapOvr>
  <p:transition>
    <p:fade/>
  </p:transition>
  <p:hf sldNum="0" hdr="0" dt="0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53404372"/>
      </p:ext>
    </p:extLst>
  </p:cSld>
  <p:clrMapOvr>
    <a:masterClrMapping/>
  </p:clrMapOvr>
  <p:transition>
    <p:fade/>
  </p:transition>
  <p:hf sldNum="0" hd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vider - Deloitte white">
    <p:bg bwMode="gray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gray">
          <a:xfrm>
            <a:off x="376238" y="1705669"/>
            <a:ext cx="7905750" cy="1592403"/>
          </a:xfrm>
        </p:spPr>
        <p:txBody>
          <a:bodyPr anchor="b"/>
          <a:lstStyle>
            <a:lvl1pPr>
              <a:lnSpc>
                <a:spcPct val="95000"/>
              </a:lnSpc>
              <a:defRPr sz="3600" b="1">
                <a:solidFill>
                  <a:schemeClr val="tx1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noProof="0" smtClean="0"/>
              <a:t>Click to edit Master title style</a:t>
            </a:r>
            <a:endParaRPr lang="en-US" noProof="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 bwMode="gray">
          <a:xfrm>
            <a:off x="376238" y="3429000"/>
            <a:ext cx="7905750" cy="1566532"/>
          </a:xfrm>
        </p:spPr>
        <p:txBody>
          <a:bodyPr lIns="0" tIns="0" rIns="0" bIns="0">
            <a:noAutofit/>
          </a:bodyPr>
          <a:lstStyle>
            <a:lvl1pPr marL="0" indent="0">
              <a:lnSpc>
                <a:spcPct val="95000"/>
              </a:lnSpc>
              <a:spcAft>
                <a:spcPts val="0"/>
              </a:spcAft>
              <a:buNone/>
              <a:defRPr sz="36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75434801"/>
      </p:ext>
    </p:extLst>
  </p:cSld>
  <p:clrMapOvr>
    <a:masterClrMapping/>
  </p:clrMapOvr>
  <p:transition>
    <p:fade/>
  </p:transition>
  <p:hf sldNum="0" hdr="0" dt="0"/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>
  <p:cSld name="En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376239" y="4211955"/>
            <a:ext cx="6396702" cy="2169796"/>
          </a:xfrm>
        </p:spPr>
        <p:txBody>
          <a:bodyPr anchor="b" anchorCtr="0"/>
          <a:lstStyle>
            <a:lvl1pPr>
              <a:lnSpc>
                <a:spcPct val="100000"/>
              </a:lnSpc>
              <a:spcAft>
                <a:spcPts val="600"/>
              </a:spcAft>
              <a:defRPr sz="900"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4" hasCustomPrompt="1"/>
          </p:nvPr>
        </p:nvSpPr>
        <p:spPr>
          <a:xfrm>
            <a:off x="7028135" y="4211955"/>
            <a:ext cx="1739627" cy="1725448"/>
          </a:xfrm>
        </p:spPr>
        <p:txBody>
          <a:bodyPr anchor="ctr" anchorCtr="0"/>
          <a:lstStyle>
            <a:lvl1pPr algn="ctr">
              <a:defRPr sz="900"/>
            </a:lvl1pPr>
          </a:lstStyle>
          <a:p>
            <a:r>
              <a:rPr lang="en-GB" sz="900" dirty="0"/>
              <a:t>Insert sponsorship mark here</a:t>
            </a:r>
            <a:endParaRPr lang="en-GB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5"/>
          </p:nvPr>
        </p:nvSpPr>
        <p:spPr>
          <a:xfrm>
            <a:off x="7028137" y="6018028"/>
            <a:ext cx="1739626" cy="363722"/>
          </a:xfrm>
        </p:spPr>
        <p:txBody>
          <a:bodyPr anchor="b" anchorCtr="0"/>
          <a:lstStyle>
            <a:lvl1pPr>
              <a:lnSpc>
                <a:spcPct val="100000"/>
              </a:lnSpc>
              <a:defRPr sz="950"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66054988"/>
      </p:ext>
    </p:extLst>
  </p:cSld>
  <p:clrMapOvr>
    <a:masterClrMapping/>
  </p:clrMapOvr>
  <p:hf sldNum="0" hdr="0" dt="0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Titl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5" name="Title Placeholder 1"/>
          <p:cNvSpPr>
            <a:spLocks noGrp="1"/>
          </p:cNvSpPr>
          <p:nvPr>
            <p:ph type="ctrTitle"/>
          </p:nvPr>
        </p:nvSpPr>
        <p:spPr bwMode="gray">
          <a:xfrm>
            <a:off x="1143000" y="2641627"/>
            <a:ext cx="4113213" cy="743793"/>
          </a:xfrm>
          <a:prstGeom prst="rect">
            <a:avLst/>
          </a:prstGeom>
        </p:spPr>
        <p:txBody>
          <a:bodyPr anchor="b" anchorCtr="0">
            <a:spAutoFit/>
          </a:bodyPr>
          <a:lstStyle>
            <a:lvl1pPr>
              <a:lnSpc>
                <a:spcPct val="85000"/>
              </a:lnSpc>
              <a:defRPr sz="2800" b="0" smtClean="0">
                <a:latin typeface="Times New Roman" pitchFamily="18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 smtClean="0"/>
          </a:p>
        </p:txBody>
      </p:sp>
      <p:sp>
        <p:nvSpPr>
          <p:cNvPr id="120836" name="Text Placeholder 2"/>
          <p:cNvSpPr>
            <a:spLocks noGrp="1"/>
          </p:cNvSpPr>
          <p:nvPr>
            <p:ph type="subTitle" idx="1"/>
          </p:nvPr>
        </p:nvSpPr>
        <p:spPr bwMode="gray">
          <a:xfrm>
            <a:off x="1143000" y="3689350"/>
            <a:ext cx="4113213" cy="276999"/>
          </a:xfrm>
          <a:prstGeom prst="rect">
            <a:avLst/>
          </a:prstGeom>
        </p:spPr>
        <p:txBody>
          <a:bodyPr>
            <a:spAutoFit/>
          </a:bodyPr>
          <a:lstStyle>
            <a:lvl1pPr>
              <a:lnSpc>
                <a:spcPct val="100000"/>
              </a:lnSpc>
              <a:defRPr sz="1800" b="1" smtClean="0">
                <a:latin typeface="Arial" pitchFamily="34" charset="0"/>
              </a:defRPr>
            </a:lvl1pPr>
          </a:lstStyle>
          <a:p>
            <a:r>
              <a:rPr lang="en-US" smtClean="0"/>
              <a:t>Click to edit Master subtitle style</a:t>
            </a:r>
            <a:endParaRPr smtClean="0"/>
          </a:p>
        </p:txBody>
      </p:sp>
    </p:spTree>
    <p:extLst>
      <p:ext uri="{BB962C8B-B14F-4D97-AF65-F5344CB8AC3E}">
        <p14:creationId xmlns:p14="http://schemas.microsoft.com/office/powerpoint/2010/main" val="309911425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Content Placeholder 20"/>
          <p:cNvSpPr>
            <a:spLocks noGrp="1"/>
          </p:cNvSpPr>
          <p:nvPr>
            <p:ph sz="quarter" idx="11"/>
          </p:nvPr>
        </p:nvSpPr>
        <p:spPr bwMode="gray">
          <a:xfrm>
            <a:off x="411479" y="1399029"/>
            <a:ext cx="3999155" cy="488747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Autofit/>
          </a:bodyPr>
          <a:lstStyle>
            <a:lvl1pPr marR="0" algn="l" defTabSz="914400" rtl="0" eaLnBrk="1" fontAlgn="base" latinLnBrk="0" hangingPunct="1">
              <a:lnSpc>
                <a:spcPct val="100000"/>
              </a:lnSpc>
              <a:spcAft>
                <a:spcPct val="0"/>
              </a:spcAft>
              <a:buFont typeface="Arial" pitchFamily="34" charset="0"/>
              <a:tabLst>
                <a:tab pos="3889375" algn="r"/>
              </a:tabLst>
              <a:defRPr kumimoji="0" lang="en-US" sz="1800" b="0" i="0" u="none" strike="noStrike" kern="1200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Arial" pitchFamily="34" charset="0"/>
              </a:defRPr>
            </a:lvl1pPr>
            <a:lvl2pPr marR="0" algn="l" defTabSz="914400" rtl="0" eaLnBrk="1" fontAlgn="base" latinLnBrk="0" hangingPunct="1">
              <a:lnSpc>
                <a:spcPct val="100000"/>
              </a:lnSpc>
              <a:spcAft>
                <a:spcPct val="0"/>
              </a:spcAft>
              <a:buFont typeface="Arial" pitchFamily="34" charset="0"/>
              <a:tabLst>
                <a:tab pos="3889375" algn="r"/>
              </a:tabLst>
              <a:defRPr kumimoji="0" lang="en-US" sz="1800" b="0" i="0" u="none" strike="noStrike" kern="1200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Arial" pitchFamily="34" charset="0"/>
              </a:defRPr>
            </a:lvl2pPr>
            <a:lvl3pPr marR="0" algn="l" defTabSz="914400" rtl="0" eaLnBrk="1" fontAlgn="base" latinLnBrk="0" hangingPunct="1">
              <a:lnSpc>
                <a:spcPct val="100000"/>
              </a:lnSpc>
              <a:spcAft>
                <a:spcPct val="0"/>
              </a:spcAft>
              <a:buFont typeface="Arial" pitchFamily="34" charset="0"/>
              <a:tabLst>
                <a:tab pos="3883025" algn="r"/>
              </a:tabLst>
              <a:defRPr kumimoji="0" lang="en-US" sz="1600" b="0" i="0" u="none" strike="noStrike" kern="1200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Arial" pitchFamily="34" charset="0"/>
              </a:defRPr>
            </a:lvl3pPr>
            <a:lvl4pPr marR="0" algn="l" defTabSz="914400" rtl="0" eaLnBrk="1" fontAlgn="base" latinLnBrk="0" hangingPunct="1">
              <a:lnSpc>
                <a:spcPct val="100000"/>
              </a:lnSpc>
              <a:spcAft>
                <a:spcPct val="0"/>
              </a:spcAft>
              <a:buFont typeface="Arial" pitchFamily="34" charset="0"/>
              <a:tabLst>
                <a:tab pos="3889375" algn="r"/>
              </a:tabLst>
              <a:defRPr kumimoji="0" lang="en-US" sz="1600" b="0" i="0" u="none" strike="noStrike" kern="1200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Arial" pitchFamily="34" charset="0"/>
              </a:defRPr>
            </a:lvl4pPr>
            <a:lvl5pPr marR="0" algn="l" defTabSz="914400" rtl="0" eaLnBrk="1" fontAlgn="base" latinLnBrk="0" hangingPunct="1">
              <a:lnSpc>
                <a:spcPct val="100000"/>
              </a:lnSpc>
              <a:spcAft>
                <a:spcPct val="0"/>
              </a:spcAft>
              <a:buFont typeface="Arial" pitchFamily="34" charset="0"/>
              <a:tabLst>
                <a:tab pos="3889375" algn="r"/>
              </a:tabLst>
              <a:defRPr kumimoji="0" lang="en-US" sz="1600" b="0" i="0" u="none" strike="noStrike" kern="1200" cap="none" normalizeH="0" baseline="0" dirty="0">
                <a:ln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Arial" pitchFamily="34" charset="0"/>
              </a:defRPr>
            </a:lvl5pPr>
            <a:lvl6pPr>
              <a:tabLst>
                <a:tab pos="3889375" algn="r"/>
              </a:tabLst>
              <a:defRPr/>
            </a:lvl6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Title Placeholder 10"/>
          <p:cNvSpPr>
            <a:spLocks noGrp="1"/>
          </p:cNvSpPr>
          <p:nvPr>
            <p:ph type="title"/>
          </p:nvPr>
        </p:nvSpPr>
        <p:spPr bwMode="gray">
          <a:xfrm>
            <a:off x="414338" y="450279"/>
            <a:ext cx="8330184" cy="329184"/>
          </a:xfrm>
          <a:prstGeom prst="rect">
            <a:avLst/>
          </a:prstGeom>
        </p:spPr>
        <p:txBody>
          <a:bodyPr lIns="0" tIns="0" rIns="0" bIns="0" anchor="b" anchorCtr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Content Placeholder 20"/>
          <p:cNvSpPr>
            <a:spLocks noGrp="1"/>
          </p:cNvSpPr>
          <p:nvPr>
            <p:ph sz="quarter" idx="11"/>
          </p:nvPr>
        </p:nvSpPr>
        <p:spPr bwMode="gray">
          <a:xfrm>
            <a:off x="411479" y="1399029"/>
            <a:ext cx="3999155" cy="488747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Autofit/>
          </a:bodyPr>
          <a:lstStyle>
            <a:lvl1pPr marR="0" algn="l" defTabSz="914400" rtl="0" eaLnBrk="1" fontAlgn="base" latinLnBrk="0" hangingPunct="1">
              <a:lnSpc>
                <a:spcPct val="100000"/>
              </a:lnSpc>
              <a:spcAft>
                <a:spcPct val="0"/>
              </a:spcAft>
              <a:buFont typeface="Arial" pitchFamily="34" charset="0"/>
              <a:tabLst/>
              <a:defRPr kumimoji="0" lang="en-US" sz="1800" b="0" i="0" u="none" strike="noStrike" kern="1200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Arial" pitchFamily="34" charset="0"/>
              </a:defRPr>
            </a:lvl1pPr>
            <a:lvl2pPr marR="0" algn="l" defTabSz="914400" rtl="0" eaLnBrk="1" fontAlgn="base" latinLnBrk="0" hangingPunct="1">
              <a:lnSpc>
                <a:spcPct val="100000"/>
              </a:lnSpc>
              <a:spcAft>
                <a:spcPct val="0"/>
              </a:spcAft>
              <a:buFont typeface="Arial" pitchFamily="34" charset="0"/>
              <a:tabLst/>
              <a:defRPr kumimoji="0" lang="en-US" sz="1800" b="0" i="0" u="none" strike="noStrike" kern="1200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Arial" pitchFamily="34" charset="0"/>
              </a:defRPr>
            </a:lvl2pPr>
            <a:lvl3pPr marR="0" algn="l" defTabSz="914400" rtl="0" eaLnBrk="1" fontAlgn="base" latinLnBrk="0" hangingPunct="1">
              <a:lnSpc>
                <a:spcPct val="100000"/>
              </a:lnSpc>
              <a:spcAft>
                <a:spcPct val="0"/>
              </a:spcAft>
              <a:buFont typeface="Arial" pitchFamily="34" charset="0"/>
              <a:tabLst/>
              <a:defRPr kumimoji="0" lang="en-US" sz="1600" b="0" i="0" u="none" strike="noStrike" kern="1200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Arial" pitchFamily="34" charset="0"/>
              </a:defRPr>
            </a:lvl3pPr>
            <a:lvl4pPr marR="0" algn="l" defTabSz="914400" rtl="0" eaLnBrk="1" fontAlgn="base" latinLnBrk="0" hangingPunct="1">
              <a:lnSpc>
                <a:spcPct val="100000"/>
              </a:lnSpc>
              <a:spcAft>
                <a:spcPct val="0"/>
              </a:spcAft>
              <a:buFont typeface="Arial" pitchFamily="34" charset="0"/>
              <a:tabLst/>
              <a:defRPr kumimoji="0" lang="en-US" sz="1600" b="0" i="0" u="none" strike="noStrike" kern="1200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Arial" pitchFamily="34" charset="0"/>
              </a:defRPr>
            </a:lvl4pPr>
            <a:lvl5pPr marR="0" algn="l" defTabSz="914400" rtl="0" eaLnBrk="1" fontAlgn="base" latinLnBrk="0" hangingPunct="1">
              <a:lnSpc>
                <a:spcPct val="100000"/>
              </a:lnSpc>
              <a:spcAft>
                <a:spcPct val="0"/>
              </a:spcAft>
              <a:buFont typeface="Arial" pitchFamily="34" charset="0"/>
              <a:tabLst/>
              <a:defRPr kumimoji="0" lang="en-US" sz="1600" b="0" i="0" u="none" strike="noStrike" kern="1200" cap="none" normalizeH="0" baseline="0" dirty="0">
                <a:ln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Arial" pitchFamily="34" charset="0"/>
              </a:defRPr>
            </a:lvl5pPr>
            <a:lvl6pPr>
              <a:tabLst>
                <a:tab pos="3889375" algn="r"/>
              </a:tabLst>
              <a:defRPr/>
            </a:lvl6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" name="Text Placeholder 18"/>
          <p:cNvSpPr>
            <a:spLocks noGrp="1"/>
          </p:cNvSpPr>
          <p:nvPr>
            <p:ph type="body" sz="quarter" idx="13"/>
          </p:nvPr>
        </p:nvSpPr>
        <p:spPr bwMode="gray">
          <a:xfrm>
            <a:off x="414338" y="779463"/>
            <a:ext cx="8330184" cy="30777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n-ea"/>
                <a:cs typeface="Arial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Title Placeholder 10"/>
          <p:cNvSpPr>
            <a:spLocks noGrp="1"/>
          </p:cNvSpPr>
          <p:nvPr>
            <p:ph type="title"/>
          </p:nvPr>
        </p:nvSpPr>
        <p:spPr bwMode="gray">
          <a:xfrm>
            <a:off x="414338" y="450279"/>
            <a:ext cx="8330184" cy="329184"/>
          </a:xfrm>
          <a:prstGeom prst="rect">
            <a:avLst/>
          </a:prstGeom>
        </p:spPr>
        <p:txBody>
          <a:bodyPr lIns="0" tIns="0" rIns="0" bIns="0" anchor="b" anchorCtr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Content Placeholder 20"/>
          <p:cNvSpPr>
            <a:spLocks noGrp="1"/>
          </p:cNvSpPr>
          <p:nvPr>
            <p:ph sz="quarter" idx="14"/>
          </p:nvPr>
        </p:nvSpPr>
        <p:spPr bwMode="gray">
          <a:xfrm>
            <a:off x="4724400" y="1399029"/>
            <a:ext cx="3999155" cy="488747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Autofit/>
          </a:bodyPr>
          <a:lstStyle>
            <a:lvl1pPr marR="0" algn="l" defTabSz="914400" rtl="0" eaLnBrk="1" fontAlgn="base" latinLnBrk="0" hangingPunct="1">
              <a:lnSpc>
                <a:spcPct val="100000"/>
              </a:lnSpc>
              <a:spcAft>
                <a:spcPct val="0"/>
              </a:spcAft>
              <a:buFont typeface="Arial" pitchFamily="34" charset="0"/>
              <a:tabLst/>
              <a:defRPr kumimoji="0" lang="en-US" sz="1800" b="0" i="0" u="none" strike="noStrike" kern="1200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Arial" pitchFamily="34" charset="0"/>
              </a:defRPr>
            </a:lvl1pPr>
            <a:lvl2pPr marR="0" algn="l" defTabSz="914400" rtl="0" eaLnBrk="1" fontAlgn="base" latinLnBrk="0" hangingPunct="1">
              <a:lnSpc>
                <a:spcPct val="100000"/>
              </a:lnSpc>
              <a:spcAft>
                <a:spcPct val="0"/>
              </a:spcAft>
              <a:buFont typeface="Arial" pitchFamily="34" charset="0"/>
              <a:tabLst/>
              <a:defRPr kumimoji="0" lang="en-US" sz="1800" b="0" i="0" u="none" strike="noStrike" kern="1200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Arial" pitchFamily="34" charset="0"/>
              </a:defRPr>
            </a:lvl2pPr>
            <a:lvl3pPr marR="0" algn="l" defTabSz="914400" rtl="0" eaLnBrk="1" fontAlgn="base" latinLnBrk="0" hangingPunct="1">
              <a:lnSpc>
                <a:spcPct val="100000"/>
              </a:lnSpc>
              <a:spcAft>
                <a:spcPct val="0"/>
              </a:spcAft>
              <a:buFont typeface="Arial" pitchFamily="34" charset="0"/>
              <a:tabLst/>
              <a:defRPr kumimoji="0" lang="en-US" sz="1600" b="0" i="0" u="none" strike="noStrike" kern="1200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Arial" pitchFamily="34" charset="0"/>
              </a:defRPr>
            </a:lvl3pPr>
            <a:lvl4pPr marR="0" algn="l" defTabSz="914400" rtl="0" eaLnBrk="1" fontAlgn="base" latinLnBrk="0" hangingPunct="1">
              <a:lnSpc>
                <a:spcPct val="100000"/>
              </a:lnSpc>
              <a:spcAft>
                <a:spcPct val="0"/>
              </a:spcAft>
              <a:buFont typeface="Arial" pitchFamily="34" charset="0"/>
              <a:tabLst/>
              <a:defRPr kumimoji="0" lang="en-US" sz="1600" b="0" i="0" u="none" strike="noStrike" kern="1200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Arial" pitchFamily="34" charset="0"/>
              </a:defRPr>
            </a:lvl4pPr>
            <a:lvl5pPr marR="0" algn="l" defTabSz="914400" rtl="0" eaLnBrk="1" fontAlgn="base" latinLnBrk="0" hangingPunct="1">
              <a:lnSpc>
                <a:spcPct val="100000"/>
              </a:lnSpc>
              <a:spcAft>
                <a:spcPct val="0"/>
              </a:spcAft>
              <a:buFont typeface="Arial" pitchFamily="34" charset="0"/>
              <a:tabLst/>
              <a:defRPr kumimoji="0" lang="en-US" sz="1600" b="0" i="0" u="none" strike="noStrike" kern="1200" cap="none" normalizeH="0" baseline="0" dirty="0">
                <a:ln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Arial" pitchFamily="34" charset="0"/>
              </a:defRPr>
            </a:lvl5pPr>
            <a:lvl6pPr>
              <a:tabLst>
                <a:tab pos="3889375" algn="r"/>
              </a:tabLst>
              <a:defRPr/>
            </a:lvl6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Placeholder 18"/>
          <p:cNvSpPr>
            <a:spLocks noGrp="1"/>
          </p:cNvSpPr>
          <p:nvPr>
            <p:ph type="body" sz="quarter" idx="13"/>
          </p:nvPr>
        </p:nvSpPr>
        <p:spPr bwMode="gray">
          <a:xfrm>
            <a:off x="414338" y="779463"/>
            <a:ext cx="8330184" cy="30777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n-ea"/>
                <a:cs typeface="Arial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  <p:sp>
        <p:nvSpPr>
          <p:cNvPr id="7" name="Title Placeholder 10"/>
          <p:cNvSpPr>
            <a:spLocks noGrp="1"/>
          </p:cNvSpPr>
          <p:nvPr>
            <p:ph type="title"/>
          </p:nvPr>
        </p:nvSpPr>
        <p:spPr bwMode="gray">
          <a:xfrm>
            <a:off x="414338" y="450279"/>
            <a:ext cx="8330184" cy="329184"/>
          </a:xfrm>
          <a:prstGeom prst="rect">
            <a:avLst/>
          </a:prstGeom>
        </p:spPr>
        <p:txBody>
          <a:bodyPr lIns="0" tIns="0" rIns="0" bIns="0" anchor="b" anchorCtr="0">
            <a:spAutoFit/>
          </a:bodyPr>
          <a:lstStyle>
            <a:lvl1pPr>
              <a:defRPr>
                <a:latin typeface="+mj-lt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Content Placeholder 20"/>
          <p:cNvSpPr>
            <a:spLocks noGrp="1"/>
          </p:cNvSpPr>
          <p:nvPr>
            <p:ph sz="quarter" idx="11"/>
          </p:nvPr>
        </p:nvSpPr>
        <p:spPr bwMode="gray">
          <a:xfrm>
            <a:off x="411480" y="1399029"/>
            <a:ext cx="2651760" cy="488747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Autofit/>
          </a:bodyPr>
          <a:lstStyle>
            <a:lvl1pPr marR="0" algn="l" defTabSz="914400" rtl="0" eaLnBrk="1" fontAlgn="base" latinLnBrk="0" hangingPunct="1">
              <a:lnSpc>
                <a:spcPct val="100000"/>
              </a:lnSpc>
              <a:spcAft>
                <a:spcPct val="0"/>
              </a:spcAft>
              <a:buFont typeface="Arial" pitchFamily="34" charset="0"/>
              <a:tabLst/>
              <a:defRPr kumimoji="0" lang="en-US" sz="1800" b="0" i="0" u="none" strike="noStrike" kern="1200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Arial" pitchFamily="34" charset="0"/>
              </a:defRPr>
            </a:lvl1pPr>
            <a:lvl2pPr marR="0" algn="l" defTabSz="914400" rtl="0" eaLnBrk="1" fontAlgn="base" latinLnBrk="0" hangingPunct="1">
              <a:lnSpc>
                <a:spcPct val="100000"/>
              </a:lnSpc>
              <a:spcAft>
                <a:spcPct val="0"/>
              </a:spcAft>
              <a:buFont typeface="Arial" pitchFamily="34" charset="0"/>
              <a:tabLst/>
              <a:defRPr kumimoji="0" lang="en-US" sz="1800" b="0" i="0" u="none" strike="noStrike" kern="1200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Arial" pitchFamily="34" charset="0"/>
              </a:defRPr>
            </a:lvl2pPr>
            <a:lvl3pPr marR="0" algn="l" defTabSz="914400" rtl="0" eaLnBrk="1" fontAlgn="base" latinLnBrk="0" hangingPunct="1">
              <a:lnSpc>
                <a:spcPct val="100000"/>
              </a:lnSpc>
              <a:spcAft>
                <a:spcPct val="0"/>
              </a:spcAft>
              <a:buFont typeface="Arial" pitchFamily="34" charset="0"/>
              <a:tabLst/>
              <a:defRPr kumimoji="0" lang="en-US" sz="1600" b="0" i="0" u="none" strike="noStrike" kern="1200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Arial" pitchFamily="34" charset="0"/>
              </a:defRPr>
            </a:lvl3pPr>
            <a:lvl4pPr marR="0" algn="l" defTabSz="914400" rtl="0" eaLnBrk="1" fontAlgn="base" latinLnBrk="0" hangingPunct="1">
              <a:lnSpc>
                <a:spcPct val="100000"/>
              </a:lnSpc>
              <a:spcAft>
                <a:spcPct val="0"/>
              </a:spcAft>
              <a:buFont typeface="Arial" pitchFamily="34" charset="0"/>
              <a:tabLst/>
              <a:defRPr kumimoji="0" lang="en-US" sz="1600" b="0" i="0" u="none" strike="noStrike" kern="1200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Arial" pitchFamily="34" charset="0"/>
              </a:defRPr>
            </a:lvl4pPr>
            <a:lvl5pPr marR="0" algn="l" defTabSz="914400" rtl="0" eaLnBrk="1" fontAlgn="base" latinLnBrk="0" hangingPunct="1">
              <a:lnSpc>
                <a:spcPct val="100000"/>
              </a:lnSpc>
              <a:spcAft>
                <a:spcPct val="0"/>
              </a:spcAft>
              <a:buFont typeface="Arial" pitchFamily="34" charset="0"/>
              <a:tabLst/>
              <a:defRPr kumimoji="0" lang="en-US" sz="1600" b="0" i="0" u="none" strike="noStrike" kern="1200" cap="none" normalizeH="0" baseline="0" dirty="0">
                <a:ln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Arial" pitchFamily="34" charset="0"/>
              </a:defRPr>
            </a:lvl5pPr>
            <a:lvl6pPr>
              <a:tabLst>
                <a:tab pos="3889375" algn="r"/>
              </a:tabLst>
              <a:defRPr/>
            </a:lvl6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" name="Content Placeholder 20"/>
          <p:cNvSpPr>
            <a:spLocks noGrp="1"/>
          </p:cNvSpPr>
          <p:nvPr>
            <p:ph sz="quarter" idx="14"/>
          </p:nvPr>
        </p:nvSpPr>
        <p:spPr bwMode="gray">
          <a:xfrm>
            <a:off x="3245624" y="1399029"/>
            <a:ext cx="2651760" cy="488747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Autofit/>
          </a:bodyPr>
          <a:lstStyle>
            <a:lvl1pPr marR="0" algn="l" defTabSz="914400" rtl="0" eaLnBrk="1" fontAlgn="base" latinLnBrk="0" hangingPunct="1">
              <a:lnSpc>
                <a:spcPct val="100000"/>
              </a:lnSpc>
              <a:spcAft>
                <a:spcPct val="0"/>
              </a:spcAft>
              <a:buFont typeface="Arial" pitchFamily="34" charset="0"/>
              <a:tabLst/>
              <a:defRPr kumimoji="0" lang="en-US" sz="1800" b="0" i="0" u="none" strike="noStrike" kern="1200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Arial" pitchFamily="34" charset="0"/>
              </a:defRPr>
            </a:lvl1pPr>
            <a:lvl2pPr marR="0" algn="l" defTabSz="914400" rtl="0" eaLnBrk="1" fontAlgn="base" latinLnBrk="0" hangingPunct="1">
              <a:lnSpc>
                <a:spcPct val="100000"/>
              </a:lnSpc>
              <a:spcAft>
                <a:spcPct val="0"/>
              </a:spcAft>
              <a:buFont typeface="Arial" pitchFamily="34" charset="0"/>
              <a:tabLst/>
              <a:defRPr kumimoji="0" lang="en-US" sz="1800" b="0" i="0" u="none" strike="noStrike" kern="1200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Arial" pitchFamily="34" charset="0"/>
              </a:defRPr>
            </a:lvl2pPr>
            <a:lvl3pPr marR="0" algn="l" defTabSz="914400" rtl="0" eaLnBrk="1" fontAlgn="base" latinLnBrk="0" hangingPunct="1">
              <a:lnSpc>
                <a:spcPct val="100000"/>
              </a:lnSpc>
              <a:spcAft>
                <a:spcPct val="0"/>
              </a:spcAft>
              <a:buFont typeface="Arial" pitchFamily="34" charset="0"/>
              <a:tabLst/>
              <a:defRPr kumimoji="0" lang="en-US" sz="1600" b="0" i="0" u="none" strike="noStrike" kern="1200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Arial" pitchFamily="34" charset="0"/>
              </a:defRPr>
            </a:lvl3pPr>
            <a:lvl4pPr marR="0" algn="l" defTabSz="914400" rtl="0" eaLnBrk="1" fontAlgn="base" latinLnBrk="0" hangingPunct="1">
              <a:lnSpc>
                <a:spcPct val="100000"/>
              </a:lnSpc>
              <a:spcAft>
                <a:spcPct val="0"/>
              </a:spcAft>
              <a:buFont typeface="Arial" pitchFamily="34" charset="0"/>
              <a:tabLst/>
              <a:defRPr kumimoji="0" lang="en-US" sz="1600" b="0" i="0" u="none" strike="noStrike" kern="1200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Arial" pitchFamily="34" charset="0"/>
              </a:defRPr>
            </a:lvl4pPr>
            <a:lvl5pPr marR="0" algn="l" defTabSz="914400" rtl="0" eaLnBrk="1" fontAlgn="base" latinLnBrk="0" hangingPunct="1">
              <a:lnSpc>
                <a:spcPct val="100000"/>
              </a:lnSpc>
              <a:spcAft>
                <a:spcPct val="0"/>
              </a:spcAft>
              <a:buFont typeface="Arial" pitchFamily="34" charset="0"/>
              <a:tabLst/>
              <a:defRPr kumimoji="0" lang="en-US" sz="1600" b="0" i="0" u="none" strike="noStrike" kern="1200" cap="none" normalizeH="0" baseline="0" dirty="0">
                <a:ln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Arial" pitchFamily="34" charset="0"/>
              </a:defRPr>
            </a:lvl5pPr>
            <a:lvl6pPr>
              <a:tabLst>
                <a:tab pos="3889375" algn="r"/>
              </a:tabLst>
              <a:defRPr/>
            </a:lvl6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20"/>
          <p:cNvSpPr>
            <a:spLocks noGrp="1"/>
          </p:cNvSpPr>
          <p:nvPr>
            <p:ph sz="quarter" idx="15"/>
          </p:nvPr>
        </p:nvSpPr>
        <p:spPr bwMode="gray">
          <a:xfrm>
            <a:off x="6069209" y="1399029"/>
            <a:ext cx="2651760" cy="488747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Autofit/>
          </a:bodyPr>
          <a:lstStyle>
            <a:lvl1pPr marR="0" algn="l" defTabSz="914400" rtl="0" eaLnBrk="1" fontAlgn="base" latinLnBrk="0" hangingPunct="1">
              <a:lnSpc>
                <a:spcPct val="100000"/>
              </a:lnSpc>
              <a:spcAft>
                <a:spcPct val="0"/>
              </a:spcAft>
              <a:buFont typeface="Arial" pitchFamily="34" charset="0"/>
              <a:tabLst/>
              <a:defRPr kumimoji="0" lang="en-US" sz="1800" b="0" i="0" u="none" strike="noStrike" kern="1200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Arial" pitchFamily="34" charset="0"/>
              </a:defRPr>
            </a:lvl1pPr>
            <a:lvl2pPr marR="0" algn="l" defTabSz="914400" rtl="0" eaLnBrk="1" fontAlgn="base" latinLnBrk="0" hangingPunct="1">
              <a:lnSpc>
                <a:spcPct val="100000"/>
              </a:lnSpc>
              <a:spcAft>
                <a:spcPct val="0"/>
              </a:spcAft>
              <a:buFont typeface="Arial" pitchFamily="34" charset="0"/>
              <a:tabLst/>
              <a:defRPr kumimoji="0" lang="en-US" sz="1800" b="0" i="0" u="none" strike="noStrike" kern="1200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Arial" pitchFamily="34" charset="0"/>
              </a:defRPr>
            </a:lvl2pPr>
            <a:lvl3pPr marR="0" algn="l" defTabSz="914400" rtl="0" eaLnBrk="1" fontAlgn="base" latinLnBrk="0" hangingPunct="1">
              <a:lnSpc>
                <a:spcPct val="100000"/>
              </a:lnSpc>
              <a:spcAft>
                <a:spcPct val="0"/>
              </a:spcAft>
              <a:buFont typeface="Arial" pitchFamily="34" charset="0"/>
              <a:tabLst/>
              <a:defRPr kumimoji="0" lang="en-US" sz="1600" b="0" i="0" u="none" strike="noStrike" kern="1200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Arial" pitchFamily="34" charset="0"/>
              </a:defRPr>
            </a:lvl3pPr>
            <a:lvl4pPr marR="0" algn="l" defTabSz="914400" rtl="0" eaLnBrk="1" fontAlgn="base" latinLnBrk="0" hangingPunct="1">
              <a:lnSpc>
                <a:spcPct val="100000"/>
              </a:lnSpc>
              <a:spcAft>
                <a:spcPct val="0"/>
              </a:spcAft>
              <a:buFont typeface="Arial" pitchFamily="34" charset="0"/>
              <a:tabLst/>
              <a:defRPr kumimoji="0" lang="en-US" sz="1600" b="0" i="0" u="none" strike="noStrike" kern="1200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Arial" pitchFamily="34" charset="0"/>
              </a:defRPr>
            </a:lvl4pPr>
            <a:lvl5pPr marR="0" algn="l" defTabSz="914400" rtl="0" eaLnBrk="1" fontAlgn="base" latinLnBrk="0" hangingPunct="1">
              <a:lnSpc>
                <a:spcPct val="100000"/>
              </a:lnSpc>
              <a:spcAft>
                <a:spcPct val="0"/>
              </a:spcAft>
              <a:buFont typeface="Arial" pitchFamily="34" charset="0"/>
              <a:tabLst/>
              <a:defRPr kumimoji="0" lang="en-US" sz="1600" b="0" i="0" u="none" strike="noStrike" kern="1200" cap="none" normalizeH="0" baseline="0" dirty="0">
                <a:ln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Arial" pitchFamily="34" charset="0"/>
              </a:defRPr>
            </a:lvl5pPr>
            <a:lvl6pPr>
              <a:tabLst>
                <a:tab pos="3889375" algn="r"/>
              </a:tabLst>
              <a:defRPr/>
            </a:lvl6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Grap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0"/>
          <p:cNvSpPr>
            <a:spLocks noGrp="1"/>
          </p:cNvSpPr>
          <p:nvPr>
            <p:ph sz="quarter" idx="11"/>
          </p:nvPr>
        </p:nvSpPr>
        <p:spPr bwMode="gray">
          <a:xfrm>
            <a:off x="411478" y="1873249"/>
            <a:ext cx="8330184" cy="4280807"/>
          </a:xfrm>
          <a:prstGeom prst="rect">
            <a:avLst/>
          </a:prstGeom>
        </p:spPr>
        <p:txBody>
          <a:bodyPr/>
          <a:lstStyle>
            <a:lvl1pPr>
              <a:defRPr>
                <a:latin typeface="+mn-lt"/>
              </a:defRPr>
            </a:lvl1pPr>
            <a:lvl2pPr>
              <a:defRPr lang="en-US" sz="180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>
              <a:defRPr lang="en-US" sz="160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>
              <a:defRPr lang="en-US" sz="160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>
              <a:defRPr lang="en-US" sz="1600" kern="12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/>
          </p:nvPr>
        </p:nvSpPr>
        <p:spPr bwMode="gray">
          <a:xfrm>
            <a:off x="414338" y="1397000"/>
            <a:ext cx="8330184" cy="276999"/>
          </a:xfrm>
          <a:prstGeom prst="rect">
            <a:avLst/>
          </a:prstGeom>
        </p:spPr>
        <p:txBody>
          <a:bodyPr>
            <a:spAutoFit/>
          </a:bodyPr>
          <a:lstStyle>
            <a:lvl1pPr>
              <a:defRPr sz="1800" b="1">
                <a:latin typeface="+mj-lt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Text Placeholder 13"/>
          <p:cNvSpPr>
            <a:spLocks noGrp="1"/>
          </p:cNvSpPr>
          <p:nvPr>
            <p:ph type="body" sz="quarter" idx="15"/>
          </p:nvPr>
        </p:nvSpPr>
        <p:spPr bwMode="gray">
          <a:xfrm>
            <a:off x="411479" y="6153912"/>
            <a:ext cx="3995928" cy="128016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  <p:txBody>
          <a:bodyPr lIns="0" tIns="0" rIns="0" bIns="0" anchor="b">
            <a:spAutoFit/>
          </a:bodyPr>
          <a:lstStyle>
            <a:lvl1pPr algn="l" rtl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en-US" sz="800" b="0" kern="1200" smtClean="0">
                <a:solidFill>
                  <a:schemeClr val="tx2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lang="en-US" sz="800" b="0" kern="1200" smtClean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lang="en-US" sz="800" b="0" kern="1200" smtClean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lang="en-US" sz="800" b="0" kern="1200" smtClean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lang="en-US" sz="800" b="0" kern="1200" dirty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Text Placeholder 18"/>
          <p:cNvSpPr>
            <a:spLocks noGrp="1"/>
          </p:cNvSpPr>
          <p:nvPr>
            <p:ph type="body" sz="quarter" idx="16"/>
          </p:nvPr>
        </p:nvSpPr>
        <p:spPr bwMode="gray">
          <a:xfrm>
            <a:off x="414338" y="779463"/>
            <a:ext cx="8330184" cy="30777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n-ea"/>
                <a:cs typeface="Arial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  <p:sp>
        <p:nvSpPr>
          <p:cNvPr id="8" name="Title Placeholder 10"/>
          <p:cNvSpPr>
            <a:spLocks noGrp="1"/>
          </p:cNvSpPr>
          <p:nvPr>
            <p:ph type="title"/>
          </p:nvPr>
        </p:nvSpPr>
        <p:spPr bwMode="gray">
          <a:xfrm>
            <a:off x="414338" y="450279"/>
            <a:ext cx="8330184" cy="329184"/>
          </a:xfrm>
          <a:prstGeom prst="rect">
            <a:avLst/>
          </a:prstGeom>
        </p:spPr>
        <p:txBody>
          <a:bodyPr lIns="0" tIns="0" rIns="0" bIns="0" anchor="b" anchorCtr="0">
            <a:spAutoFit/>
          </a:bodyPr>
          <a:lstStyle>
            <a:lvl1pPr>
              <a:defRPr>
                <a:latin typeface="+mj-lt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Grap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0"/>
          <p:cNvSpPr>
            <a:spLocks noGrp="1"/>
          </p:cNvSpPr>
          <p:nvPr>
            <p:ph sz="quarter" idx="11"/>
          </p:nvPr>
        </p:nvSpPr>
        <p:spPr bwMode="gray">
          <a:xfrm>
            <a:off x="411479" y="1873248"/>
            <a:ext cx="3999155" cy="4280808"/>
          </a:xfrm>
          <a:prstGeom prst="rect">
            <a:avLst/>
          </a:prstGeom>
        </p:spPr>
        <p:txBody>
          <a:bodyPr/>
          <a:lstStyle>
            <a:lvl1pPr>
              <a:defRPr>
                <a:latin typeface="+mn-lt"/>
              </a:defRPr>
            </a:lvl1pPr>
            <a:lvl2pPr>
              <a:defRPr lang="en-US" sz="180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>
              <a:defRPr lang="en-US" sz="160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>
              <a:defRPr lang="en-US" sz="160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>
              <a:defRPr lang="en-US" sz="1600" kern="12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/>
          </p:nvPr>
        </p:nvSpPr>
        <p:spPr bwMode="gray">
          <a:xfrm>
            <a:off x="414338" y="1397000"/>
            <a:ext cx="3995928" cy="276999"/>
          </a:xfrm>
          <a:prstGeom prst="rect">
            <a:avLst/>
          </a:prstGeom>
        </p:spPr>
        <p:txBody>
          <a:bodyPr>
            <a:spAutoFit/>
          </a:bodyPr>
          <a:lstStyle>
            <a:lvl1pPr>
              <a:defRPr sz="1800" b="1">
                <a:latin typeface="+mj-lt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5"/>
          </p:nvPr>
        </p:nvSpPr>
        <p:spPr bwMode="gray">
          <a:xfrm>
            <a:off x="411479" y="6153912"/>
            <a:ext cx="3995928" cy="128016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  <p:txBody>
          <a:bodyPr lIns="0" tIns="0" rIns="0" bIns="0" anchor="b">
            <a:spAutoFit/>
          </a:bodyPr>
          <a:lstStyle>
            <a:lvl1pPr algn="l" rtl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en-US" sz="800" b="0" kern="1200" smtClean="0">
                <a:solidFill>
                  <a:srgbClr val="002776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lang="en-US" sz="800" b="0" kern="1200" smtClean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lang="en-US" sz="800" b="0" kern="1200" smtClean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lang="en-US" sz="800" b="0" kern="1200" smtClean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lang="en-US" sz="800" b="0" kern="1200" dirty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5" name="Text Placeholder 13"/>
          <p:cNvSpPr>
            <a:spLocks noGrp="1"/>
          </p:cNvSpPr>
          <p:nvPr>
            <p:ph type="body" sz="quarter" idx="16"/>
          </p:nvPr>
        </p:nvSpPr>
        <p:spPr bwMode="gray">
          <a:xfrm>
            <a:off x="4737846" y="6153912"/>
            <a:ext cx="3995928" cy="128016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  <p:txBody>
          <a:bodyPr lIns="0" tIns="0" rIns="0" bIns="0" anchor="b">
            <a:spAutoFit/>
          </a:bodyPr>
          <a:lstStyle>
            <a:lvl1pPr algn="l" rtl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en-US" sz="800" b="0" kern="1200" smtClean="0">
                <a:solidFill>
                  <a:srgbClr val="002776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lang="en-US" sz="800" b="0" kern="1200" smtClean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lang="en-US" sz="800" b="0" kern="1200" smtClean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lang="en-US" sz="800" b="0" kern="1200" smtClean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lang="en-US" sz="800" b="0" kern="1200" dirty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7" name="Text Placeholder 18"/>
          <p:cNvSpPr>
            <a:spLocks noGrp="1"/>
          </p:cNvSpPr>
          <p:nvPr>
            <p:ph type="body" sz="quarter" idx="17"/>
          </p:nvPr>
        </p:nvSpPr>
        <p:spPr bwMode="gray">
          <a:xfrm>
            <a:off x="414338" y="779463"/>
            <a:ext cx="8330184" cy="30777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n-ea"/>
                <a:cs typeface="Arial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  <p:sp>
        <p:nvSpPr>
          <p:cNvPr id="10" name="Title Placeholder 10"/>
          <p:cNvSpPr>
            <a:spLocks noGrp="1"/>
          </p:cNvSpPr>
          <p:nvPr>
            <p:ph type="title"/>
          </p:nvPr>
        </p:nvSpPr>
        <p:spPr bwMode="gray">
          <a:xfrm>
            <a:off x="414338" y="450279"/>
            <a:ext cx="8330184" cy="329184"/>
          </a:xfrm>
          <a:prstGeom prst="rect">
            <a:avLst/>
          </a:prstGeom>
        </p:spPr>
        <p:txBody>
          <a:bodyPr lIns="0" tIns="0" rIns="0" bIns="0" anchor="b" anchorCtr="0">
            <a:spAutoFit/>
          </a:bodyPr>
          <a:lstStyle>
            <a:lvl1pPr>
              <a:defRPr>
                <a:latin typeface="+mj-lt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Content Placeholder 20"/>
          <p:cNvSpPr>
            <a:spLocks noGrp="1"/>
          </p:cNvSpPr>
          <p:nvPr>
            <p:ph sz="quarter" idx="18"/>
          </p:nvPr>
        </p:nvSpPr>
        <p:spPr bwMode="gray">
          <a:xfrm>
            <a:off x="4724400" y="1873248"/>
            <a:ext cx="3999155" cy="4280808"/>
          </a:xfrm>
          <a:prstGeom prst="rect">
            <a:avLst/>
          </a:prstGeom>
        </p:spPr>
        <p:txBody>
          <a:bodyPr/>
          <a:lstStyle>
            <a:lvl1pPr>
              <a:defRPr>
                <a:latin typeface="+mn-lt"/>
              </a:defRPr>
            </a:lvl1pPr>
            <a:lvl2pPr>
              <a:defRPr lang="en-US" sz="180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>
              <a:defRPr lang="en-US" sz="160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>
              <a:defRPr lang="en-US" sz="160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>
              <a:defRPr lang="en-US" sz="1600" kern="12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6" name="Text Placeholder 11"/>
          <p:cNvSpPr>
            <a:spLocks noGrp="1"/>
          </p:cNvSpPr>
          <p:nvPr>
            <p:ph type="body" sz="quarter" idx="19"/>
          </p:nvPr>
        </p:nvSpPr>
        <p:spPr bwMode="gray">
          <a:xfrm>
            <a:off x="4727259" y="1397000"/>
            <a:ext cx="3995928" cy="276999"/>
          </a:xfrm>
          <a:prstGeom prst="rect">
            <a:avLst/>
          </a:prstGeom>
        </p:spPr>
        <p:txBody>
          <a:bodyPr>
            <a:spAutoFit/>
          </a:bodyPr>
          <a:lstStyle>
            <a:lvl1pPr>
              <a:defRPr sz="1800" b="1">
                <a:latin typeface="+mj-lt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>
    <p:fade/>
  </p:transition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 10"/>
          <p:cNvSpPr>
            <a:spLocks noGrp="1"/>
          </p:cNvSpPr>
          <p:nvPr>
            <p:ph type="title"/>
          </p:nvPr>
        </p:nvSpPr>
        <p:spPr bwMode="gray">
          <a:xfrm>
            <a:off x="414338" y="450279"/>
            <a:ext cx="8330184" cy="329184"/>
          </a:xfrm>
          <a:prstGeom prst="rect">
            <a:avLst/>
          </a:prstGeom>
        </p:spPr>
        <p:txBody>
          <a:bodyPr lIns="0" tIns="0" rIns="0" bIns="0" anchor="b" anchorCtr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quarter" idx="10"/>
          </p:nvPr>
        </p:nvSpPr>
        <p:spPr>
          <a:xfrm>
            <a:off x="352426" y="1665291"/>
            <a:ext cx="7011590" cy="4633910"/>
          </a:xfrm>
          <a:prstGeom prst="rect">
            <a:avLst/>
          </a:prstGeom>
        </p:spPr>
        <p:txBody>
          <a:bodyPr/>
          <a:lstStyle>
            <a:lvl1pPr>
              <a:tabLst>
                <a:tab pos="6729245" algn="r"/>
              </a:tabLst>
              <a:defRPr/>
            </a:lvl1pPr>
            <a:lvl2pPr>
              <a:tabLst>
                <a:tab pos="6729245" algn="r"/>
              </a:tabLst>
              <a:defRPr/>
            </a:lvl2pPr>
            <a:lvl3pPr>
              <a:tabLst>
                <a:tab pos="6729245" algn="r"/>
              </a:tabLst>
              <a:defRPr/>
            </a:lvl3pPr>
            <a:lvl4pPr>
              <a:tabLst>
                <a:tab pos="6729245" algn="r"/>
              </a:tabLst>
              <a:defRPr/>
            </a:lvl4pPr>
            <a:lvl5pPr>
              <a:tabLst>
                <a:tab pos="5029074" algn="r"/>
              </a:tabLst>
              <a:defRPr baseline="0"/>
            </a:lvl5pPr>
            <a:lvl6pPr>
              <a:tabLst>
                <a:tab pos="6729245" algn="r"/>
              </a:tabLst>
              <a:defRPr/>
            </a:lvl6pPr>
            <a:lvl7pPr>
              <a:tabLst>
                <a:tab pos="6729245" algn="r"/>
              </a:tabLst>
              <a:defRPr/>
            </a:lvl7pPr>
            <a:lvl8pPr>
              <a:tabLst>
                <a:tab pos="6729245" algn="r"/>
              </a:tabLst>
              <a:defRPr/>
            </a:lvl8pPr>
            <a:lvl9pPr>
              <a:tabLst>
                <a:tab pos="6729245" algn="r"/>
              </a:tabLst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352425" y="736689"/>
            <a:ext cx="8439150" cy="757255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None/>
              <a:defRPr sz="1500" b="0">
                <a:solidFill>
                  <a:srgbClr val="575757"/>
                </a:solidFill>
              </a:defRPr>
            </a:lvl1pPr>
          </a:lstStyle>
          <a:p>
            <a:pPr lvl="0"/>
            <a:r>
              <a:rPr lang="en-US" noProof="0" dirty="0"/>
              <a:t>Click to add subtitle</a:t>
            </a:r>
          </a:p>
        </p:txBody>
      </p:sp>
      <p:sp>
        <p:nvSpPr>
          <p:cNvPr id="6" name="Title Placeholder 1"/>
          <p:cNvSpPr>
            <a:spLocks noGrp="1"/>
          </p:cNvSpPr>
          <p:nvPr>
            <p:ph type="title"/>
          </p:nvPr>
        </p:nvSpPr>
        <p:spPr>
          <a:xfrm>
            <a:off x="352425" y="402587"/>
            <a:ext cx="8439150" cy="33410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>
              <a:defRPr sz="1500"/>
            </a:lvl1pPr>
          </a:lstStyle>
          <a:p>
            <a:r>
              <a:rPr lang="en-US" noProof="0" smtClean="0"/>
              <a:t>Click to edit Master title style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64799020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 1"/>
          <p:cNvSpPr>
            <a:spLocks noGrp="1"/>
          </p:cNvSpPr>
          <p:nvPr>
            <p:ph type="title"/>
          </p:nvPr>
        </p:nvSpPr>
        <p:spPr bwMode="auto">
          <a:xfrm>
            <a:off x="408360" y="350114"/>
            <a:ext cx="8422522" cy="6302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4" name="Text Placeholder 2"/>
          <p:cNvSpPr>
            <a:spLocks noGrp="1"/>
          </p:cNvSpPr>
          <p:nvPr>
            <p:ph idx="1"/>
          </p:nvPr>
        </p:nvSpPr>
        <p:spPr bwMode="auto">
          <a:xfrm>
            <a:off x="405473" y="1190382"/>
            <a:ext cx="8422522" cy="52194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5" name="Slide Number Placeholder 9"/>
          <p:cNvSpPr>
            <a:spLocks noGrp="1"/>
          </p:cNvSpPr>
          <p:nvPr>
            <p:ph type="sldNum" sz="quarter" idx="10"/>
          </p:nvPr>
        </p:nvSpPr>
        <p:spPr>
          <a:xfrm>
            <a:off x="139213" y="6597650"/>
            <a:ext cx="205154" cy="9683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6A95E5-B8DB-4336-BF62-54E16E3DE8DD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  <p:sp>
        <p:nvSpPr>
          <p:cNvPr id="6" name="Footer Placeholder 10"/>
          <p:cNvSpPr>
            <a:spLocks noGrp="1"/>
          </p:cNvSpPr>
          <p:nvPr>
            <p:ph type="ftr" sz="quarter" idx="11"/>
          </p:nvPr>
        </p:nvSpPr>
        <p:spPr>
          <a:xfrm>
            <a:off x="771983" y="6554106"/>
            <a:ext cx="4317318" cy="144247"/>
          </a:xfrm>
          <a:prstGeom prst="rect">
            <a:avLst/>
          </a:prstGeom>
        </p:spPr>
        <p:txBody>
          <a:bodyPr lIns="85954" tIns="42977" rIns="85954" bIns="42977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Footer</a:t>
            </a:r>
          </a:p>
        </p:txBody>
      </p:sp>
    </p:spTree>
    <p:extLst>
      <p:ext uri="{BB962C8B-B14F-4D97-AF65-F5344CB8AC3E}">
        <p14:creationId xmlns:p14="http://schemas.microsoft.com/office/powerpoint/2010/main" val="138408951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Key statement whit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376238" y="1628774"/>
            <a:ext cx="6958012" cy="4752975"/>
          </a:xfrm>
          <a:prstGeom prst="rect">
            <a:avLst/>
          </a:prstGeom>
        </p:spPr>
        <p:txBody>
          <a:bodyPr>
            <a:normAutofit/>
          </a:bodyPr>
          <a:lstStyle>
            <a:lvl1pPr>
              <a:spcBef>
                <a:spcPts val="3600"/>
              </a:spcBef>
              <a:defRPr sz="2200">
                <a:solidFill>
                  <a:schemeClr val="tx1"/>
                </a:solidFill>
              </a:defRPr>
            </a:lvl1pPr>
            <a:lvl2pPr marL="457200" indent="-457200">
              <a:defRPr sz="3000">
                <a:solidFill>
                  <a:schemeClr val="bg2"/>
                </a:solidFill>
              </a:defRPr>
            </a:lvl2pPr>
            <a:lvl3pPr>
              <a:defRPr sz="3000">
                <a:solidFill>
                  <a:schemeClr val="bg2"/>
                </a:solidFill>
              </a:defRPr>
            </a:lvl3pPr>
            <a:lvl4pPr>
              <a:defRPr sz="3000">
                <a:solidFill>
                  <a:schemeClr val="bg2"/>
                </a:solidFill>
              </a:defRPr>
            </a:lvl4pPr>
            <a:lvl5pPr>
              <a:defRPr sz="3000">
                <a:solidFill>
                  <a:schemeClr val="bg2"/>
                </a:solidFill>
              </a:defRPr>
            </a:lvl5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3598275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  <p:hf sldNum="0" hdr="0" dt="0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Prefac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Placeholder 1"/>
          <p:cNvSpPr>
            <a:spLocks noGrp="1"/>
          </p:cNvSpPr>
          <p:nvPr>
            <p:ph type="title"/>
          </p:nvPr>
        </p:nvSpPr>
        <p:spPr>
          <a:xfrm>
            <a:off x="370113" y="295682"/>
            <a:ext cx="8388000" cy="990177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20" name="Text Placeholder 19"/>
          <p:cNvSpPr>
            <a:spLocks noGrp="1"/>
          </p:cNvSpPr>
          <p:nvPr>
            <p:ph type="body" sz="quarter" idx="14"/>
          </p:nvPr>
        </p:nvSpPr>
        <p:spPr>
          <a:xfrm>
            <a:off x="370800" y="1805667"/>
            <a:ext cx="8388000" cy="4545033"/>
          </a:xfrm>
        </p:spPr>
        <p:txBody>
          <a:bodyPr/>
          <a:lstStyle>
            <a:lvl1pPr marL="0" indent="0" algn="l">
              <a:buNone/>
              <a:defRPr/>
            </a:lvl1pPr>
            <a:lvl2pPr marL="266700" indent="-266700">
              <a:buFont typeface="Arial" pitchFamily="34" charset="0"/>
              <a:buChar char="•"/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6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7971996" y="6407835"/>
            <a:ext cx="792088" cy="252000"/>
          </a:xfrm>
          <a:prstGeom prst="rect">
            <a:avLst/>
          </a:prstGeom>
        </p:spPr>
        <p:txBody>
          <a:bodyPr vert="horz" lIns="0" tIns="0" rIns="0" bIns="0" rtlCol="0" anchor="ctr" anchorCtr="0"/>
          <a:lstStyle>
            <a:lvl1pPr algn="r">
              <a:defRPr sz="800" b="0">
                <a:solidFill>
                  <a:srgbClr val="8C8C8C"/>
                </a:solidFill>
              </a:defRPr>
            </a:lvl1pPr>
          </a:lstStyle>
          <a:p>
            <a:fld id="{95CC1D26-A9BD-4BDE-BDD9-08EDBAE96860}" type="slidenum">
              <a:rPr lang="en-GB" smtClean="0"/>
              <a:pPr/>
              <a:t>‹Nº›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99651787"/>
      </p:ext>
    </p:extLst>
  </p:cSld>
  <p:clrMapOvr>
    <a:masterClrMapping/>
  </p:clrMapOvr>
  <p:transition>
    <p:fade/>
  </p:transition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9"/>
            <a:ext cx="7772400" cy="1470025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AR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s-AR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78E64A3-3C03-40CD-9967-9E4EABAB551E}" type="datetimeFigureOut">
              <a:rPr lang="en-US" smtClean="0"/>
              <a:pPr>
                <a:defRPr/>
              </a:pPr>
              <a:t>10/9/2019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BFA1ACE-F4E2-4C81-B141-93EBF7BB72DA}" type="slidenum">
              <a:rPr lang="en-US" altLang="es-AR" smtClean="0"/>
              <a:pPr>
                <a:defRPr/>
              </a:pPr>
              <a:t>‹Nº›</a:t>
            </a:fld>
            <a:endParaRPr lang="en-US" altLang="es-AR"/>
          </a:p>
        </p:txBody>
      </p:sp>
    </p:spTree>
    <p:extLst>
      <p:ext uri="{BB962C8B-B14F-4D97-AF65-F5344CB8AC3E}">
        <p14:creationId xmlns:p14="http://schemas.microsoft.com/office/powerpoint/2010/main" val="2344805769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AR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AR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78E64A3-3C03-40CD-9967-9E4EABAB551E}" type="datetimeFigureOut">
              <a:rPr lang="en-US" smtClean="0"/>
              <a:pPr>
                <a:defRPr/>
              </a:pPr>
              <a:t>10/9/2019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BFA1ACE-F4E2-4C81-B141-93EBF7BB72DA}" type="slidenum">
              <a:rPr lang="en-US" altLang="es-AR" smtClean="0"/>
              <a:pPr>
                <a:defRPr/>
              </a:pPr>
              <a:t>‹Nº›</a:t>
            </a:fld>
            <a:endParaRPr lang="en-US" altLang="es-AR"/>
          </a:p>
        </p:txBody>
      </p:sp>
    </p:spTree>
    <p:extLst>
      <p:ext uri="{BB962C8B-B14F-4D97-AF65-F5344CB8AC3E}">
        <p14:creationId xmlns:p14="http://schemas.microsoft.com/office/powerpoint/2010/main" val="2431321266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b="0"/>
            </a:lvl1pPr>
            <a:lvl2pPr marL="288825" indent="-288825">
              <a:buFont typeface="Arial" pitchFamily="34" charset="0"/>
              <a:buChar char="•"/>
              <a:tabLst/>
              <a:defRPr/>
            </a:lvl2pPr>
            <a:lvl3pPr marL="288825" indent="-288825">
              <a:buFont typeface="Arial" pitchFamily="34" charset="0"/>
              <a:buChar char="•"/>
              <a:defRPr i="1"/>
            </a:lvl3pPr>
            <a:lvl4pPr marL="584527" indent="-295702">
              <a:buFont typeface="Arial" pitchFamily="34" charset="0"/>
              <a:buChar char="−"/>
              <a:defRPr i="0"/>
            </a:lvl4pPr>
            <a:lvl5pPr marL="873352" indent="-288825"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16" name="Title Placeholder 1"/>
          <p:cNvSpPr>
            <a:spLocks noGrp="1"/>
          </p:cNvSpPr>
          <p:nvPr>
            <p:ph type="title"/>
          </p:nvPr>
        </p:nvSpPr>
        <p:spPr>
          <a:xfrm>
            <a:off x="370113" y="295686"/>
            <a:ext cx="8388000" cy="46949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17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370113" y="765176"/>
            <a:ext cx="8388000" cy="96928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3231" b="0">
                <a:solidFill>
                  <a:schemeClr val="accent5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48965936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6CF9B-9998-4D92-A8CB-E705D6F7EE46}" type="datetimeFigureOut">
              <a:rPr lang="en-JM" smtClean="0"/>
              <a:pPr/>
              <a:t>09/10/2019</a:t>
            </a:fld>
            <a:endParaRPr lang="en-JM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JM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247E63-FA4A-4934-8CD7-909C06E3308F}" type="slidenum">
              <a:rPr lang="en-JM" smtClean="0"/>
              <a:pPr/>
              <a:t>‹Nº›</a:t>
            </a:fld>
            <a:endParaRPr lang="en-JM"/>
          </a:p>
        </p:txBody>
      </p:sp>
    </p:spTree>
    <p:extLst>
      <p:ext uri="{BB962C8B-B14F-4D97-AF65-F5344CB8AC3E}">
        <p14:creationId xmlns:p14="http://schemas.microsoft.com/office/powerpoint/2010/main" val="3818581174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&amp; 1 column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4" name="Text Placeholder 18"/>
          <p:cNvSpPr>
            <a:spLocks noGrp="1"/>
          </p:cNvSpPr>
          <p:nvPr>
            <p:ph idx="1"/>
          </p:nvPr>
        </p:nvSpPr>
        <p:spPr>
          <a:xfrm>
            <a:off x="396000" y="1700213"/>
            <a:ext cx="8354300" cy="468153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GB" dirty="0" smtClean="0"/>
              <a:t>Seventh level</a:t>
            </a:r>
          </a:p>
          <a:p>
            <a:pPr lvl="7"/>
            <a:r>
              <a:rPr lang="en-GB" dirty="0" smtClean="0"/>
              <a:t>Eighth level</a:t>
            </a:r>
          </a:p>
          <a:p>
            <a:pPr lvl="8"/>
            <a:r>
              <a:rPr lang="en-GB" dirty="0" smtClean="0"/>
              <a:t>Ninth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8529279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Letter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6646692" y="405929"/>
            <a:ext cx="2103120" cy="1027760"/>
          </a:xfrm>
        </p:spPr>
        <p:txBody>
          <a:bodyPr/>
          <a:lstStyle>
            <a:lvl1pPr>
              <a:spcBef>
                <a:spcPts val="185"/>
              </a:spcBef>
              <a:defRPr sz="923">
                <a:solidFill>
                  <a:schemeClr val="tx1"/>
                </a:solidFill>
              </a:defRPr>
            </a:lvl1pPr>
            <a:lvl2pPr>
              <a:defRPr sz="969">
                <a:solidFill>
                  <a:schemeClr val="tx2"/>
                </a:solidFill>
              </a:defRPr>
            </a:lvl2pPr>
            <a:lvl3pPr>
              <a:defRPr sz="969">
                <a:solidFill>
                  <a:schemeClr val="tx2"/>
                </a:solidFill>
              </a:defRPr>
            </a:lvl3pPr>
            <a:lvl4pPr>
              <a:defRPr sz="923">
                <a:solidFill>
                  <a:schemeClr val="tx2"/>
                </a:solidFill>
              </a:defRPr>
            </a:lvl4pPr>
            <a:lvl5pPr>
              <a:defRPr sz="923">
                <a:solidFill>
                  <a:schemeClr val="tx2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1"/>
          </p:nvPr>
        </p:nvSpPr>
        <p:spPr>
          <a:xfrm>
            <a:off x="394189" y="1700213"/>
            <a:ext cx="2074691" cy="4656835"/>
          </a:xfrm>
        </p:spPr>
        <p:txBody>
          <a:bodyPr/>
          <a:lstStyle>
            <a:lvl1pPr>
              <a:spcBef>
                <a:spcPts val="0"/>
              </a:spcBef>
              <a:spcAft>
                <a:spcPts val="554"/>
              </a:spcAft>
              <a:defRPr sz="969"/>
            </a:lvl1pPr>
            <a:lvl2pPr>
              <a:spcBef>
                <a:spcPts val="277"/>
              </a:spcBef>
              <a:defRPr/>
            </a:lvl2pPr>
            <a:lvl3pPr>
              <a:spcBef>
                <a:spcPts val="277"/>
              </a:spcBef>
              <a:defRPr/>
            </a:lvl3pPr>
            <a:lvl4pPr>
              <a:spcBef>
                <a:spcPts val="277"/>
              </a:spcBef>
              <a:defRPr/>
            </a:lvl4pPr>
            <a:lvl5pPr>
              <a:spcBef>
                <a:spcPts val="277"/>
              </a:spcBef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2"/>
          </p:nvPr>
        </p:nvSpPr>
        <p:spPr>
          <a:xfrm>
            <a:off x="2835276" y="1700212"/>
            <a:ext cx="5914537" cy="4657726"/>
          </a:xfrm>
        </p:spPr>
        <p:txBody>
          <a:bodyPr/>
          <a:lstStyle>
            <a:lvl1pPr>
              <a:spcBef>
                <a:spcPts val="1662"/>
              </a:spcBef>
              <a:defRPr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5081801"/>
      </p:ext>
    </p:extLst>
  </p:cSld>
  <p:clrMapOvr>
    <a:masterClrMapping/>
  </p:clrMapOvr>
  <p:transition>
    <p:fade/>
  </p:transition>
  <p:hf sldNum="0" hd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quarter" idx="10"/>
          </p:nvPr>
        </p:nvSpPr>
        <p:spPr>
          <a:xfrm>
            <a:off x="376238" y="1665288"/>
            <a:ext cx="6958012" cy="4716463"/>
          </a:xfrm>
          <a:prstGeom prst="rect">
            <a:avLst/>
          </a:prstGeom>
        </p:spPr>
        <p:txBody>
          <a:bodyPr/>
          <a:lstStyle>
            <a:lvl1pPr>
              <a:tabLst>
                <a:tab pos="6729413" algn="r"/>
              </a:tabLst>
              <a:defRPr/>
            </a:lvl1pPr>
            <a:lvl2pPr>
              <a:tabLst>
                <a:tab pos="6729413" algn="r"/>
              </a:tabLst>
              <a:defRPr/>
            </a:lvl2pPr>
            <a:lvl3pPr>
              <a:tabLst>
                <a:tab pos="6729413" algn="r"/>
              </a:tabLst>
              <a:defRPr/>
            </a:lvl3pPr>
            <a:lvl4pPr>
              <a:tabLst>
                <a:tab pos="6729413" algn="r"/>
              </a:tabLst>
              <a:defRPr/>
            </a:lvl4pPr>
            <a:lvl5pPr>
              <a:tabLst>
                <a:tab pos="5029200" algn="r"/>
              </a:tabLst>
              <a:defRPr baseline="0"/>
            </a:lvl5pPr>
            <a:lvl6pPr>
              <a:tabLst>
                <a:tab pos="6729413" algn="r"/>
              </a:tabLst>
              <a:defRPr/>
            </a:lvl6pPr>
            <a:lvl7pPr>
              <a:tabLst>
                <a:tab pos="6729413" algn="r"/>
              </a:tabLst>
              <a:defRPr/>
            </a:lvl7pPr>
            <a:lvl8pPr>
              <a:tabLst>
                <a:tab pos="6729413" algn="r"/>
              </a:tabLst>
              <a:defRPr/>
            </a:lvl8pPr>
            <a:lvl9pPr>
              <a:tabLst>
                <a:tab pos="6729413" algn="r"/>
              </a:tabLst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76239" y="317499"/>
            <a:ext cx="8385174" cy="698501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</p:spTree>
    <p:extLst>
      <p:ext uri="{BB962C8B-B14F-4D97-AF65-F5344CB8AC3E}">
        <p14:creationId xmlns:p14="http://schemas.microsoft.com/office/powerpoint/2010/main" val="3052648709"/>
      </p:ext>
    </p:extLst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s with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76238" y="317501"/>
            <a:ext cx="8391525" cy="6985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>
              <a:defRPr/>
            </a:lvl1pPr>
          </a:lstStyle>
          <a:p>
            <a:r>
              <a:rPr lang="en-US" noProof="0" dirty="0"/>
              <a:t>Click to add title</a:t>
            </a:r>
          </a:p>
        </p:txBody>
      </p:sp>
      <p:sp>
        <p:nvSpPr>
          <p:cNvPr id="5" name="Picture Placeholder 9"/>
          <p:cNvSpPr>
            <a:spLocks noGrp="1"/>
          </p:cNvSpPr>
          <p:nvPr>
            <p:ph type="pic" sz="quarter" idx="15"/>
          </p:nvPr>
        </p:nvSpPr>
        <p:spPr>
          <a:xfrm>
            <a:off x="4087763" y="1701801"/>
            <a:ext cx="4680000" cy="4679950"/>
          </a:xfrm>
        </p:spPr>
        <p:txBody>
          <a:bodyPr/>
          <a:lstStyle/>
          <a:p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6" name="Content Placeholder 3"/>
          <p:cNvSpPr>
            <a:spLocks noGrp="1"/>
          </p:cNvSpPr>
          <p:nvPr>
            <p:ph sz="quarter" idx="10"/>
          </p:nvPr>
        </p:nvSpPr>
        <p:spPr>
          <a:xfrm>
            <a:off x="376238" y="1665288"/>
            <a:ext cx="3342322" cy="4716463"/>
          </a:xfrm>
          <a:prstGeom prst="rect">
            <a:avLst/>
          </a:prstGeom>
        </p:spPr>
        <p:txBody>
          <a:bodyPr/>
          <a:lstStyle>
            <a:lvl1pPr>
              <a:tabLst>
                <a:tab pos="5029200" algn="r"/>
              </a:tabLst>
              <a:defRPr/>
            </a:lvl1pPr>
            <a:lvl2pPr>
              <a:tabLst>
                <a:tab pos="5029200" algn="r"/>
              </a:tabLst>
              <a:defRPr/>
            </a:lvl2pPr>
            <a:lvl3pPr>
              <a:tabLst>
                <a:tab pos="5029200" algn="r"/>
              </a:tabLst>
              <a:defRPr/>
            </a:lvl3pPr>
            <a:lvl4pPr>
              <a:tabLst>
                <a:tab pos="5029200" algn="r"/>
              </a:tabLst>
              <a:defRPr/>
            </a:lvl4pPr>
            <a:lvl5pPr>
              <a:tabLst>
                <a:tab pos="5029200" algn="r"/>
              </a:tabLst>
              <a:defRPr baseline="0"/>
            </a:lvl5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4106383035"/>
      </p:ext>
    </p:extLst>
  </p:cSld>
  <p:clrMapOvr>
    <a:masterClrMapping/>
  </p:clrMapOvr>
  <p:transition>
    <p:fade/>
  </p:transition>
  <p:hf sldNum="0" hd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&amp; 1 column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6238" y="317501"/>
            <a:ext cx="8391525" cy="6985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Text Placeholder 18"/>
          <p:cNvSpPr>
            <a:spLocks noGrp="1"/>
          </p:cNvSpPr>
          <p:nvPr>
            <p:ph idx="1"/>
          </p:nvPr>
        </p:nvSpPr>
        <p:spPr>
          <a:xfrm>
            <a:off x="376238" y="1665288"/>
            <a:ext cx="8374062" cy="47164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31614234"/>
      </p:ext>
    </p:extLst>
  </p:cSld>
  <p:clrMapOvr>
    <a:masterClrMapping/>
  </p:clrMapOvr>
  <p:transition>
    <p:fade/>
  </p:transition>
  <p:hf sldNum="0" hd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subtitle &amp; 1 column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376238" y="651600"/>
            <a:ext cx="8371762" cy="757255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None/>
              <a:defRPr sz="2000" b="0">
                <a:solidFill>
                  <a:srgbClr val="575757"/>
                </a:solidFill>
              </a:defRPr>
            </a:lvl1pPr>
          </a:lstStyle>
          <a:p>
            <a:pPr lvl="0"/>
            <a:r>
              <a:rPr lang="en-US" dirty="0"/>
              <a:t>Click to add subtitle</a:t>
            </a:r>
          </a:p>
        </p:txBody>
      </p:sp>
      <p:sp>
        <p:nvSpPr>
          <p:cNvPr id="14" name="Title Placeholder 1"/>
          <p:cNvSpPr>
            <a:spLocks noGrp="1"/>
          </p:cNvSpPr>
          <p:nvPr>
            <p:ph type="title"/>
          </p:nvPr>
        </p:nvSpPr>
        <p:spPr>
          <a:xfrm>
            <a:off x="376238" y="317499"/>
            <a:ext cx="8371762" cy="698501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>
              <a:defRPr/>
            </a:lvl1pPr>
          </a:lstStyle>
          <a:p>
            <a:r>
              <a:rPr lang="en-US" noProof="0" smtClean="0"/>
              <a:t>Click to edit Master title style</a:t>
            </a:r>
            <a:endParaRPr lang="en-US" noProof="0" dirty="0"/>
          </a:p>
        </p:txBody>
      </p:sp>
      <p:sp>
        <p:nvSpPr>
          <p:cNvPr id="8" name="Text Placeholder 18"/>
          <p:cNvSpPr>
            <a:spLocks noGrp="1"/>
          </p:cNvSpPr>
          <p:nvPr>
            <p:ph idx="1"/>
          </p:nvPr>
        </p:nvSpPr>
        <p:spPr>
          <a:xfrm>
            <a:off x="376238" y="1700213"/>
            <a:ext cx="8374062" cy="4678986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98257990"/>
      </p:ext>
    </p:extLst>
  </p:cSld>
  <p:clrMapOvr>
    <a:masterClrMapping/>
  </p:clrMapOvr>
  <p:transition>
    <p:fade/>
  </p:transition>
  <p:hf sldNum="0" hdr="0" dt="0"/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slideLayout" Target="../slideLayouts/slideLayout42.xml"/><Relationship Id="rId47" Type="http://schemas.openxmlformats.org/officeDocument/2006/relationships/vmlDrawing" Target="../drawings/vmlDrawing1.vml"/><Relationship Id="rId50" Type="http://schemas.openxmlformats.org/officeDocument/2006/relationships/oleObject" Target="../embeddings/oleObject1.bin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46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41" Type="http://schemas.openxmlformats.org/officeDocument/2006/relationships/slideLayout" Target="../slideLayouts/slideLayout4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45" Type="http://schemas.openxmlformats.org/officeDocument/2006/relationships/slideLayout" Target="../slideLayouts/slideLayout45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49" Type="http://schemas.openxmlformats.org/officeDocument/2006/relationships/image" Target="../media/image2.jp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4" Type="http://schemas.openxmlformats.org/officeDocument/2006/relationships/slideLayout" Target="../slideLayouts/slideLayout44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slideLayout" Target="../slideLayouts/slideLayout43.xml"/><Relationship Id="rId48" Type="http://schemas.openxmlformats.org/officeDocument/2006/relationships/tags" Target="../tags/tag1.xml"/><Relationship Id="rId8" Type="http://schemas.openxmlformats.org/officeDocument/2006/relationships/slideLayout" Target="../slideLayouts/slideLayout8.xml"/><Relationship Id="rId51" Type="http://schemas.openxmlformats.org/officeDocument/2006/relationships/image" Target="../media/image1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4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17066"/>
            <a:ext cx="9144000" cy="540934"/>
          </a:xfrm>
          <a:prstGeom prst="rect">
            <a:avLst/>
          </a:prstGeom>
        </p:spPr>
      </p:pic>
      <p:graphicFrame>
        <p:nvGraphicFramePr>
          <p:cNvPr id="4" name="Object 3" hidden="1"/>
          <p:cNvGraphicFramePr>
            <a:graphicFrameLocks noChangeAspect="1"/>
          </p:cNvGraphicFramePr>
          <p:nvPr>
            <p:custDataLst>
              <p:tags r:id="rId48"/>
            </p:custDataLst>
            <p:extLst>
              <p:ext uri="{D42A27DB-BD31-4B8C-83A1-F6EECF244321}">
                <p14:modId xmlns:p14="http://schemas.microsoft.com/office/powerpoint/2010/main" val="1460465305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54" name="think-cell Slide" r:id="rId50" imgW="360" imgH="360" progId="">
                  <p:embed/>
                </p:oleObj>
              </mc:Choice>
              <mc:Fallback>
                <p:oleObj name="think-cell Slide" r:id="rId50" imgW="360" imgH="360" progId="">
                  <p:embed/>
                  <p:pic>
                    <p:nvPicPr>
                      <p:cNvPr id="0" name="Picture 6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376238" y="317501"/>
            <a:ext cx="8391525" cy="69215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 noProof="0" smtClean="0"/>
              <a:t>Click to edit Master title style</a:t>
            </a:r>
            <a:endParaRPr lang="en-US" noProof="0" dirty="0"/>
          </a:p>
        </p:txBody>
      </p:sp>
      <p:sp>
        <p:nvSpPr>
          <p:cNvPr id="19" name="Text Placeholder 18"/>
          <p:cNvSpPr>
            <a:spLocks noGrp="1"/>
          </p:cNvSpPr>
          <p:nvPr>
            <p:ph type="body" idx="1"/>
          </p:nvPr>
        </p:nvSpPr>
        <p:spPr>
          <a:xfrm>
            <a:off x="376237" y="1665289"/>
            <a:ext cx="8391525" cy="471646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noProof="0" dirty="0" smtClean="0"/>
              <a:t>Click to edit Master text styles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  <a:endParaRPr lang="en-US" noProof="0" dirty="0"/>
          </a:p>
        </p:txBody>
      </p:sp>
      <p:sp>
        <p:nvSpPr>
          <p:cNvPr id="3" name="TextBox 2"/>
          <p:cNvSpPr txBox="1"/>
          <p:nvPr/>
        </p:nvSpPr>
        <p:spPr>
          <a:xfrm>
            <a:off x="8536781" y="6498034"/>
            <a:ext cx="230981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indent="0" algn="r">
              <a:spcBef>
                <a:spcPts val="600"/>
              </a:spcBef>
              <a:buSzPct val="100000"/>
              <a:buFont typeface="Arial"/>
              <a:buNone/>
            </a:pPr>
            <a:fld id="{C58DF478-B544-4ED8-9ED4-6A2648E2D233}" type="slidenum">
              <a:rPr lang="en-US" sz="1000" noProof="0" smtClean="0">
                <a:solidFill>
                  <a:schemeClr val="bg1"/>
                </a:solidFill>
              </a:rPr>
              <a:pPr marL="0" indent="0" algn="r">
                <a:spcBef>
                  <a:spcPts val="600"/>
                </a:spcBef>
                <a:buSzPct val="100000"/>
                <a:buFont typeface="Arial"/>
                <a:buNone/>
              </a:pPr>
              <a:t>‹Nº›</a:t>
            </a:fld>
            <a:endParaRPr lang="en-US" sz="1000" noProof="0" dirty="0">
              <a:solidFill>
                <a:schemeClr val="bg1"/>
              </a:solidFill>
            </a:endParaRPr>
          </a:p>
        </p:txBody>
      </p:sp>
      <p:sp>
        <p:nvSpPr>
          <p:cNvPr id="6" name="Rectangle 5"/>
          <p:cNvSpPr/>
          <p:nvPr userDrawn="1"/>
        </p:nvSpPr>
        <p:spPr>
          <a:xfrm>
            <a:off x="4376752" y="6363381"/>
            <a:ext cx="3494866" cy="4231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ts val="0"/>
              </a:spcBef>
            </a:pPr>
            <a:r>
              <a:rPr lang="es-AR" sz="1100" b="1" dirty="0" smtClean="0">
                <a:solidFill>
                  <a:srgbClr val="8A0000"/>
                </a:solidFill>
              </a:rPr>
              <a:t>17° Congreso Tributario – Dr. Vicente Oscar Díaz</a:t>
            </a:r>
          </a:p>
          <a:p>
            <a:pPr>
              <a:spcBef>
                <a:spcPts val="0"/>
              </a:spcBef>
            </a:pPr>
            <a:r>
              <a:rPr lang="es-AR" sz="1050" b="1" kern="1200" dirty="0" smtClean="0">
                <a:solidFill>
                  <a:srgbClr val="8A0000"/>
                </a:solidFill>
                <a:latin typeface="Arial" pitchFamily="34" charset="0"/>
                <a:ea typeface="+mn-ea"/>
                <a:cs typeface="Arial" pitchFamily="34" charset="0"/>
              </a:rPr>
              <a:t>Tema II: Compliance Tributario en tres dimensiones</a:t>
            </a:r>
            <a:endParaRPr lang="es-AR" sz="1050" b="1" kern="1200" dirty="0">
              <a:solidFill>
                <a:srgbClr val="8A0000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25622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10" r:id="rId1"/>
    <p:sldLayoutId id="2147483911" r:id="rId2"/>
    <p:sldLayoutId id="2147483912" r:id="rId3"/>
    <p:sldLayoutId id="2147483913" r:id="rId4"/>
    <p:sldLayoutId id="2147483914" r:id="rId5"/>
    <p:sldLayoutId id="2147483915" r:id="rId6"/>
    <p:sldLayoutId id="2147483916" r:id="rId7"/>
    <p:sldLayoutId id="2147483917" r:id="rId8"/>
    <p:sldLayoutId id="2147483918" r:id="rId9"/>
    <p:sldLayoutId id="2147483919" r:id="rId10"/>
    <p:sldLayoutId id="2147483920" r:id="rId11"/>
    <p:sldLayoutId id="2147483921" r:id="rId12"/>
    <p:sldLayoutId id="2147483922" r:id="rId13"/>
    <p:sldLayoutId id="2147483923" r:id="rId14"/>
    <p:sldLayoutId id="2147483924" r:id="rId15"/>
    <p:sldLayoutId id="2147483925" r:id="rId16"/>
    <p:sldLayoutId id="2147483926" r:id="rId17"/>
    <p:sldLayoutId id="2147483927" r:id="rId18"/>
    <p:sldLayoutId id="2147483928" r:id="rId19"/>
    <p:sldLayoutId id="2147483929" r:id="rId20"/>
    <p:sldLayoutId id="2147483930" r:id="rId21"/>
    <p:sldLayoutId id="2147483931" r:id="rId22"/>
    <p:sldLayoutId id="2147483932" r:id="rId23"/>
    <p:sldLayoutId id="2147483933" r:id="rId24"/>
    <p:sldLayoutId id="2147483934" r:id="rId25"/>
    <p:sldLayoutId id="2147483935" r:id="rId26"/>
    <p:sldLayoutId id="2147483936" r:id="rId27"/>
    <p:sldLayoutId id="2147483937" r:id="rId28"/>
    <p:sldLayoutId id="2147483938" r:id="rId29"/>
    <p:sldLayoutId id="2147483939" r:id="rId30"/>
    <p:sldLayoutId id="2147483940" r:id="rId31"/>
    <p:sldLayoutId id="2147483908" r:id="rId32"/>
    <p:sldLayoutId id="2147483904" r:id="rId33"/>
    <p:sldLayoutId id="2147483906" r:id="rId34"/>
    <p:sldLayoutId id="2147483905" r:id="rId35"/>
    <p:sldLayoutId id="2147483897" r:id="rId36"/>
    <p:sldLayoutId id="2147483899" r:id="rId37"/>
    <p:sldLayoutId id="2147483949" r:id="rId38"/>
    <p:sldLayoutId id="2147483951" r:id="rId39"/>
    <p:sldLayoutId id="2147484043" r:id="rId40"/>
    <p:sldLayoutId id="2147484044" r:id="rId41"/>
    <p:sldLayoutId id="2147484045" r:id="rId42"/>
    <p:sldLayoutId id="2147484046" r:id="rId43"/>
    <p:sldLayoutId id="2147484048" r:id="rId44"/>
    <p:sldLayoutId id="2147484049" r:id="rId45"/>
  </p:sldLayoutIdLst>
  <p:transition>
    <p:fade/>
  </p:transition>
  <p:hf sldNum="0" hdr="0" dt="0"/>
  <p:txStyles>
    <p:titleStyle>
      <a:lvl1pPr algn="l" defTabSz="914400" rtl="0" eaLnBrk="1" latinLnBrk="0" hangingPunct="1">
        <a:spcBef>
          <a:spcPct val="0"/>
        </a:spcBef>
        <a:buNone/>
        <a:defRPr sz="2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ts val="0"/>
        </a:spcBef>
        <a:spcAft>
          <a:spcPts val="1000"/>
        </a:spcAft>
        <a:buSzPct val="100000"/>
        <a:buFont typeface="Arial" panose="020B0604020202020204" pitchFamily="34" charset="0"/>
        <a:buNone/>
        <a:defRPr sz="1100" b="0" kern="1200">
          <a:solidFill>
            <a:schemeClr val="tx1"/>
          </a:solidFill>
          <a:latin typeface="+mn-lt"/>
          <a:ea typeface="+mn-ea"/>
          <a:cs typeface="+mn-cs"/>
        </a:defRPr>
      </a:lvl1pPr>
      <a:lvl2pPr marL="0" indent="0" algn="l" defTabSz="914400" rtl="0" eaLnBrk="1" latinLnBrk="0" hangingPunct="1">
        <a:spcBef>
          <a:spcPts val="0"/>
        </a:spcBef>
        <a:spcAft>
          <a:spcPts val="1000"/>
        </a:spcAft>
        <a:buClrTx/>
        <a:buSzPct val="100000"/>
        <a:buFont typeface="Arial"/>
        <a:buNone/>
        <a:defRPr lang="en-US" sz="1100" b="1" kern="1200" dirty="0" smtClean="0">
          <a:solidFill>
            <a:schemeClr val="tx1"/>
          </a:solidFill>
          <a:latin typeface="+mn-lt"/>
          <a:ea typeface="+mn-ea"/>
          <a:cs typeface="+mn-cs"/>
        </a:defRPr>
      </a:lvl2pPr>
      <a:lvl3pPr marL="176400" indent="-176400" algn="l" defTabSz="914400" rtl="0" eaLnBrk="1" latinLnBrk="0" hangingPunct="1">
        <a:spcBef>
          <a:spcPts val="0"/>
        </a:spcBef>
        <a:spcAft>
          <a:spcPts val="1000"/>
        </a:spcAft>
        <a:buClrTx/>
        <a:buSzPct val="100000"/>
        <a:buFont typeface="Arial" panose="020B0604020202020204" pitchFamily="34" charset="0"/>
        <a:buChar char="•"/>
        <a:defRPr lang="en-US" sz="1100" kern="1200" dirty="0" smtClean="0">
          <a:solidFill>
            <a:schemeClr val="tx1"/>
          </a:solidFill>
          <a:latin typeface="+mn-lt"/>
          <a:ea typeface="+mn-ea"/>
          <a:cs typeface="+mn-cs"/>
        </a:defRPr>
      </a:lvl3pPr>
      <a:lvl4pPr marL="356400" indent="-176400" algn="l" defTabSz="914400" rtl="0" eaLnBrk="1" latinLnBrk="0" hangingPunct="1">
        <a:spcBef>
          <a:spcPts val="0"/>
        </a:spcBef>
        <a:spcAft>
          <a:spcPts val="1000"/>
        </a:spcAft>
        <a:buClrTx/>
        <a:buSzPct val="100000"/>
        <a:buFont typeface="Verdana" panose="020B0604030504040204" pitchFamily="34" charset="0"/>
        <a:buChar char="−"/>
        <a:defRPr lang="en-US" sz="1100" kern="1200" baseline="0" dirty="0" smtClean="0">
          <a:solidFill>
            <a:schemeClr val="tx1"/>
          </a:solidFill>
          <a:latin typeface="+mn-lt"/>
          <a:ea typeface="+mn-ea"/>
          <a:cs typeface="+mn-cs"/>
        </a:defRPr>
      </a:lvl4pPr>
      <a:lvl5pPr marL="532800" indent="-176400" algn="l" defTabSz="798513" rtl="0" eaLnBrk="1" latinLnBrk="0" hangingPunct="1">
        <a:spcBef>
          <a:spcPts val="0"/>
        </a:spcBef>
        <a:spcAft>
          <a:spcPts val="1000"/>
        </a:spcAft>
        <a:buClrTx/>
        <a:buSzPct val="100000"/>
        <a:buFont typeface="Verdana" panose="020B0604030504040204" pitchFamily="34" charset="0"/>
        <a:buChar char="−"/>
        <a:tabLst/>
        <a:defRPr lang="en-US" sz="1100" kern="1200" baseline="0" dirty="0" smtClean="0">
          <a:solidFill>
            <a:schemeClr val="tx1"/>
          </a:solidFill>
          <a:latin typeface="+mn-lt"/>
          <a:ea typeface="+mn-ea"/>
          <a:cs typeface="+mn-cs"/>
        </a:defRPr>
      </a:lvl5pPr>
      <a:lvl6pPr marL="532800" indent="-176400" algn="l" defTabSz="914400" rtl="0" eaLnBrk="1" latinLnBrk="0" hangingPunct="1">
        <a:spcBef>
          <a:spcPts val="0"/>
        </a:spcBef>
        <a:spcAft>
          <a:spcPts val="1000"/>
        </a:spcAft>
        <a:buFont typeface="Verdana" panose="020B0604030504040204" pitchFamily="34" charset="0"/>
        <a:buChar char="−"/>
        <a:defRPr sz="12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532800" indent="-176400" algn="l" defTabSz="914400" rtl="0" eaLnBrk="1" latinLnBrk="0" hangingPunct="1">
        <a:spcBef>
          <a:spcPts val="0"/>
        </a:spcBef>
        <a:spcAft>
          <a:spcPts val="1000"/>
        </a:spcAft>
        <a:buFont typeface="Verdana" panose="020B0604030504040204" pitchFamily="34" charset="0"/>
        <a:buChar char="−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532800" indent="-176400" algn="l" defTabSz="914400" rtl="0" eaLnBrk="1" latinLnBrk="0" hangingPunct="1">
        <a:spcBef>
          <a:spcPts val="0"/>
        </a:spcBef>
        <a:spcAft>
          <a:spcPts val="1000"/>
        </a:spcAft>
        <a:buFont typeface="Verdana" panose="020B0604030504040204" pitchFamily="34" charset="0"/>
        <a:buChar char="−"/>
        <a:defRPr sz="12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532800" indent="-176400" algn="l" defTabSz="914400" rtl="0" eaLnBrk="1" latinLnBrk="0" hangingPunct="1">
        <a:spcBef>
          <a:spcPts val="0"/>
        </a:spcBef>
        <a:spcAft>
          <a:spcPts val="1000"/>
        </a:spcAft>
        <a:buFont typeface="Verdana" panose="020B0604030504040204" pitchFamily="34" charset="0"/>
        <a:buChar char="−"/>
        <a:defRPr sz="12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3834">
          <p15:clr>
            <a:srgbClr val="F26B43"/>
          </p15:clr>
        </p15:guide>
        <p15:guide id="2" orient="horz" pos="2160">
          <p15:clr>
            <a:srgbClr val="F26B43"/>
          </p15:clr>
        </p15:guide>
        <p15:guide id="3" orient="horz" pos="4020">
          <p15:clr>
            <a:srgbClr val="F26B43"/>
          </p15:clr>
        </p15:guide>
        <p15:guide id="4" pos="237">
          <p15:clr>
            <a:srgbClr val="F26B43"/>
          </p15:clr>
        </p15:guide>
        <p15:guide id="5" pos="5523">
          <p15:clr>
            <a:srgbClr val="F26B43"/>
          </p15:clr>
        </p15:guide>
        <p15:guide id="6" orient="horz" pos="1071">
          <p15:clr>
            <a:srgbClr val="F26B43"/>
          </p15:clr>
        </p15:guide>
        <p15:guide id="7" orient="horz" pos="200">
          <p15:clr>
            <a:srgbClr val="F26B43"/>
          </p15:clr>
        </p15:guide>
        <p15:guide id="8" orient="horz" pos="4080">
          <p15:clr>
            <a:srgbClr val="F26B43"/>
          </p15:clr>
        </p15:guide>
        <p15:guide id="9" pos="3721">
          <p15:clr>
            <a:srgbClr val="F26B43"/>
          </p15:clr>
        </p15:guide>
        <p15:guide id="10" orient="horz" pos="236">
          <p15:clr>
            <a:srgbClr val="F26B43"/>
          </p15:clr>
        </p15:guide>
        <p15:guide id="11" pos="1022">
          <p15:clr>
            <a:srgbClr val="F26B43"/>
          </p15:clr>
        </p15:guide>
        <p15:guide id="12" pos="1137">
          <p15:clr>
            <a:srgbClr val="F26B43"/>
          </p15:clr>
        </p15:guide>
        <p15:guide id="13" pos="1920">
          <p15:clr>
            <a:srgbClr val="F26B43"/>
          </p15:clr>
        </p15:guide>
        <p15:guide id="14" pos="2033">
          <p15:clr>
            <a:srgbClr val="F26B43"/>
          </p15:clr>
        </p15:guide>
        <p15:guide id="15" pos="4620">
          <p15:clr>
            <a:srgbClr val="F26B43"/>
          </p15:clr>
        </p15:guide>
        <p15:guide id="16" pos="2823">
          <p15:clr>
            <a:srgbClr val="F26B43"/>
          </p15:clr>
        </p15:guide>
        <p15:guide id="17" pos="2937">
          <p15:clr>
            <a:srgbClr val="F26B43"/>
          </p15:clr>
        </p15:guide>
        <p15:guide id="18" pos="2880">
          <p15:clr>
            <a:srgbClr val="F26B43"/>
          </p15:clr>
        </p15:guide>
        <p15:guide id="19" pos="4734">
          <p15:clr>
            <a:srgbClr val="F26B43"/>
          </p15:clr>
        </p15:guide>
        <p15:guide id="20" orient="horz" pos="1049">
          <p15:clr>
            <a:srgbClr val="F26B43"/>
          </p15:clr>
        </p15:guide>
        <p15:guide id="21" orient="horz" pos="6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42.xml"/><Relationship Id="rId1" Type="http://schemas.openxmlformats.org/officeDocument/2006/relationships/tags" Target="../tags/tag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slideLayout" Target="../slideLayouts/slideLayout44.xml"/><Relationship Id="rId1" Type="http://schemas.openxmlformats.org/officeDocument/2006/relationships/tags" Target="../tags/tag9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4.xml"/><Relationship Id="rId1" Type="http://schemas.openxmlformats.org/officeDocument/2006/relationships/tags" Target="../tags/tag10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4.xml"/><Relationship Id="rId1" Type="http://schemas.openxmlformats.org/officeDocument/2006/relationships/tags" Target="../tags/tag1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4.xml"/><Relationship Id="rId1" Type="http://schemas.openxmlformats.org/officeDocument/2006/relationships/tags" Target="../tags/tag12.xml"/></Relationships>
</file>

<file path=ppt/slides/_rels/slide15.xml.rels><?xml version="1.0" encoding="UTF-8" standalone="yes"?>
<Relationships xmlns="http://schemas.openxmlformats.org/package/2006/relationships"><Relationship Id="rId8" Type="http://schemas.microsoft.com/office/2007/relationships/diagramDrawing" Target="../diagrams/drawing5.xml"/><Relationship Id="rId3" Type="http://schemas.openxmlformats.org/officeDocument/2006/relationships/notesSlide" Target="../notesSlides/notesSlide11.xml"/><Relationship Id="rId7" Type="http://schemas.openxmlformats.org/officeDocument/2006/relationships/diagramColors" Target="../diagrams/colors5.xml"/><Relationship Id="rId2" Type="http://schemas.openxmlformats.org/officeDocument/2006/relationships/slideLayout" Target="../slideLayouts/slideLayout41.xml"/><Relationship Id="rId1" Type="http://schemas.openxmlformats.org/officeDocument/2006/relationships/tags" Target="../tags/tag13.xml"/><Relationship Id="rId6" Type="http://schemas.openxmlformats.org/officeDocument/2006/relationships/diagramQuickStyle" Target="../diagrams/quickStyle5.xml"/><Relationship Id="rId5" Type="http://schemas.openxmlformats.org/officeDocument/2006/relationships/diagramLayout" Target="../diagrams/layout5.xml"/><Relationship Id="rId4" Type="http://schemas.openxmlformats.org/officeDocument/2006/relationships/diagramData" Target="../diagrams/data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41.xml"/><Relationship Id="rId1" Type="http://schemas.openxmlformats.org/officeDocument/2006/relationships/tags" Target="../tags/tag14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13" Type="http://schemas.openxmlformats.org/officeDocument/2006/relationships/image" Target="../media/image23.png"/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12" Type="http://schemas.openxmlformats.org/officeDocument/2006/relationships/image" Target="../media/image22.png"/><Relationship Id="rId2" Type="http://schemas.openxmlformats.org/officeDocument/2006/relationships/notesSlide" Target="../notesSlides/notesSlide13.xml"/><Relationship Id="rId16" Type="http://schemas.openxmlformats.org/officeDocument/2006/relationships/image" Target="../media/image26.png"/><Relationship Id="rId1" Type="http://schemas.openxmlformats.org/officeDocument/2006/relationships/slideLayout" Target="../slideLayouts/slideLayout45.xml"/><Relationship Id="rId6" Type="http://schemas.openxmlformats.org/officeDocument/2006/relationships/image" Target="../media/image16.png"/><Relationship Id="rId11" Type="http://schemas.openxmlformats.org/officeDocument/2006/relationships/image" Target="../media/image21.png"/><Relationship Id="rId5" Type="http://schemas.openxmlformats.org/officeDocument/2006/relationships/image" Target="../media/image15.png"/><Relationship Id="rId15" Type="http://schemas.openxmlformats.org/officeDocument/2006/relationships/image" Target="../media/image25.png"/><Relationship Id="rId10" Type="http://schemas.openxmlformats.org/officeDocument/2006/relationships/image" Target="../media/image20.png"/><Relationship Id="rId4" Type="http://schemas.openxmlformats.org/officeDocument/2006/relationships/image" Target="../media/image14.png"/><Relationship Id="rId9" Type="http://schemas.openxmlformats.org/officeDocument/2006/relationships/image" Target="../media/image19.png"/><Relationship Id="rId14" Type="http://schemas.openxmlformats.org/officeDocument/2006/relationships/image" Target="../media/image24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4.xml"/><Relationship Id="rId1" Type="http://schemas.openxmlformats.org/officeDocument/2006/relationships/tags" Target="../tags/tag1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slideLayout" Target="../slideLayouts/slideLayout43.xml"/><Relationship Id="rId1" Type="http://schemas.openxmlformats.org/officeDocument/2006/relationships/tags" Target="../tags/tag1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39.xml"/><Relationship Id="rId1" Type="http://schemas.openxmlformats.org/officeDocument/2006/relationships/tags" Target="../tags/tag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3" Type="http://schemas.openxmlformats.org/officeDocument/2006/relationships/image" Target="../media/image28.png"/><Relationship Id="rId7" Type="http://schemas.openxmlformats.org/officeDocument/2006/relationships/image" Target="../media/image32.png"/><Relationship Id="rId2" Type="http://schemas.openxmlformats.org/officeDocument/2006/relationships/slideLayout" Target="../slideLayouts/slideLayout43.xml"/><Relationship Id="rId1" Type="http://schemas.openxmlformats.org/officeDocument/2006/relationships/tags" Target="../tags/tag17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29.png"/><Relationship Id="rId9" Type="http://schemas.openxmlformats.org/officeDocument/2006/relationships/image" Target="../media/image34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4.xml"/><Relationship Id="rId1" Type="http://schemas.openxmlformats.org/officeDocument/2006/relationships/tags" Target="../tags/tag18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mailto:rsaccani@deloitte.com" TargetMode="Externa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0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2.xml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12" Type="http://schemas.microsoft.com/office/2007/relationships/diagramDrawing" Target="../diagrams/drawing2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2.xml"/><Relationship Id="rId6" Type="http://schemas.openxmlformats.org/officeDocument/2006/relationships/diagramColors" Target="../diagrams/colors1.xml"/><Relationship Id="rId11" Type="http://schemas.openxmlformats.org/officeDocument/2006/relationships/diagramColors" Target="../diagrams/colors2.xml"/><Relationship Id="rId5" Type="http://schemas.openxmlformats.org/officeDocument/2006/relationships/diagramQuickStyle" Target="../diagrams/quickStyle1.xml"/><Relationship Id="rId10" Type="http://schemas.openxmlformats.org/officeDocument/2006/relationships/diagramQuickStyle" Target="../diagrams/quickStyle2.xml"/><Relationship Id="rId4" Type="http://schemas.openxmlformats.org/officeDocument/2006/relationships/diagramLayout" Target="../diagrams/layout1.xml"/><Relationship Id="rId9" Type="http://schemas.openxmlformats.org/officeDocument/2006/relationships/diagramLayout" Target="../diagrams/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42.xml"/><Relationship Id="rId1" Type="http://schemas.openxmlformats.org/officeDocument/2006/relationships/tags" Target="../tags/tag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42.xml"/><Relationship Id="rId1" Type="http://schemas.openxmlformats.org/officeDocument/2006/relationships/tags" Target="../tags/tag4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3.xml"/><Relationship Id="rId3" Type="http://schemas.openxmlformats.org/officeDocument/2006/relationships/notesSlide" Target="../notesSlides/notesSlide7.xml"/><Relationship Id="rId7" Type="http://schemas.openxmlformats.org/officeDocument/2006/relationships/diagramQuickStyle" Target="../diagrams/quickStyle3.xml"/><Relationship Id="rId12" Type="http://schemas.openxmlformats.org/officeDocument/2006/relationships/hyperlink" Target="https://www.argentina.gob.ar/sites/default/files/libro_cnucc_2ed.pdf" TargetMode="External"/><Relationship Id="rId2" Type="http://schemas.openxmlformats.org/officeDocument/2006/relationships/slideLayout" Target="../slideLayouts/slideLayout42.xml"/><Relationship Id="rId1" Type="http://schemas.openxmlformats.org/officeDocument/2006/relationships/tags" Target="../tags/tag5.xml"/><Relationship Id="rId6" Type="http://schemas.openxmlformats.org/officeDocument/2006/relationships/diagramLayout" Target="../diagrams/layout3.xml"/><Relationship Id="rId11" Type="http://schemas.openxmlformats.org/officeDocument/2006/relationships/hyperlink" Target="https://www.argentina.gob.ar/sites/default/files/libro_cicc_2ed.pdf" TargetMode="External"/><Relationship Id="rId5" Type="http://schemas.openxmlformats.org/officeDocument/2006/relationships/diagramData" Target="../diagrams/data3.xml"/><Relationship Id="rId10" Type="http://schemas.openxmlformats.org/officeDocument/2006/relationships/image" Target="../media/image6.png"/><Relationship Id="rId4" Type="http://schemas.openxmlformats.org/officeDocument/2006/relationships/image" Target="../media/image5.jpeg"/><Relationship Id="rId9" Type="http://schemas.microsoft.com/office/2007/relationships/diagramDrawing" Target="../diagrams/drawing3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notesSlide" Target="../notesSlides/notesSlide8.xml"/><Relationship Id="rId7" Type="http://schemas.openxmlformats.org/officeDocument/2006/relationships/image" Target="../media/image10.png"/><Relationship Id="rId2" Type="http://schemas.openxmlformats.org/officeDocument/2006/relationships/slideLayout" Target="../slideLayouts/slideLayout42.xml"/><Relationship Id="rId1" Type="http://schemas.openxmlformats.org/officeDocument/2006/relationships/tags" Target="../tags/tag6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Relationship Id="rId9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42.xml"/><Relationship Id="rId1" Type="http://schemas.openxmlformats.org/officeDocument/2006/relationships/tags" Target="../tags/tag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356493" y="6204800"/>
            <a:ext cx="2644804" cy="369332"/>
          </a:xfrm>
        </p:spPr>
        <p:txBody>
          <a:bodyPr/>
          <a:lstStyle/>
          <a:p>
            <a:r>
              <a:rPr lang="en-US" sz="1200" dirty="0" smtClean="0">
                <a:latin typeface="+mj-lt"/>
              </a:rPr>
              <a:t>Viernes 4 de </a:t>
            </a:r>
            <a:r>
              <a:rPr lang="en-US" sz="1200" dirty="0" err="1" smtClean="0">
                <a:latin typeface="+mj-lt"/>
              </a:rPr>
              <a:t>octubre</a:t>
            </a:r>
            <a:r>
              <a:rPr lang="en-US" sz="1200" dirty="0" smtClean="0">
                <a:latin typeface="+mj-lt"/>
              </a:rPr>
              <a:t> de 2019</a:t>
            </a:r>
            <a:endParaRPr lang="en-US" sz="1200" dirty="0">
              <a:latin typeface="+mj-lt"/>
            </a:endParaRPr>
          </a:p>
        </p:txBody>
      </p:sp>
      <p:sp>
        <p:nvSpPr>
          <p:cNvPr id="7" name="Subtitle 3"/>
          <p:cNvSpPr txBox="1">
            <a:spLocks/>
          </p:cNvSpPr>
          <p:nvPr/>
        </p:nvSpPr>
        <p:spPr bwMode="gray">
          <a:xfrm>
            <a:off x="1941227" y="3014126"/>
            <a:ext cx="5779554" cy="135934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SzPct val="100000"/>
              <a:buFont typeface="Arial" panose="020B0604020202020204" pitchFamily="34" charset="0"/>
              <a:buNone/>
              <a:defRPr sz="1800" b="1" kern="1200" smtClean="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1pPr>
            <a:lvl2pPr marL="0" indent="0" algn="l" defTabSz="914400" rtl="0" eaLnBrk="1" latinLnBrk="0" hangingPunct="1">
              <a:spcBef>
                <a:spcPts val="0"/>
              </a:spcBef>
              <a:spcAft>
                <a:spcPts val="1000"/>
              </a:spcAft>
              <a:buClrTx/>
              <a:buSzPct val="100000"/>
              <a:buFont typeface="Arial"/>
              <a:buNone/>
              <a:defRPr lang="en-US" sz="11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76400" indent="-176400" algn="l" defTabSz="914400" rtl="0" eaLnBrk="1" latinLnBrk="0" hangingPunct="1">
              <a:spcBef>
                <a:spcPts val="0"/>
              </a:spcBef>
              <a:spcAft>
                <a:spcPts val="1000"/>
              </a:spcAft>
              <a:buClrTx/>
              <a:buSzPct val="100000"/>
              <a:buFont typeface="Arial" panose="020B0604020202020204" pitchFamily="34" charset="0"/>
              <a:buChar char="•"/>
              <a:defRPr lang="en-US" sz="11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356400" indent="-176400" algn="l" defTabSz="914400" rtl="0" eaLnBrk="1" latinLnBrk="0" hangingPunct="1">
              <a:spcBef>
                <a:spcPts val="0"/>
              </a:spcBef>
              <a:spcAft>
                <a:spcPts val="1000"/>
              </a:spcAft>
              <a:buClrTx/>
              <a:buSzPct val="100000"/>
              <a:buFont typeface="Verdana" panose="020B0604030504040204" pitchFamily="34" charset="0"/>
              <a:buChar char="−"/>
              <a:defRPr lang="en-US" sz="11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32800" indent="-176400" algn="l" defTabSz="798513" rtl="0" eaLnBrk="1" latinLnBrk="0" hangingPunct="1">
              <a:spcBef>
                <a:spcPts val="0"/>
              </a:spcBef>
              <a:spcAft>
                <a:spcPts val="1000"/>
              </a:spcAft>
              <a:buClrTx/>
              <a:buSzPct val="100000"/>
              <a:buFont typeface="Verdana" panose="020B0604030504040204" pitchFamily="34" charset="0"/>
              <a:buChar char="−"/>
              <a:tabLst/>
              <a:defRPr lang="en-US" sz="11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532800" indent="-176400" algn="l" defTabSz="914400" rtl="0" eaLnBrk="1" latinLnBrk="0" hangingPunct="1">
              <a:spcBef>
                <a:spcPts val="0"/>
              </a:spcBef>
              <a:spcAft>
                <a:spcPts val="1000"/>
              </a:spcAft>
              <a:buFont typeface="Verdana" panose="020B0604030504040204" pitchFamily="34" charset="0"/>
              <a:buChar char="−"/>
              <a:defRPr sz="12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32800" indent="-176400" algn="l" defTabSz="914400" rtl="0" eaLnBrk="1" latinLnBrk="0" hangingPunct="1">
              <a:spcBef>
                <a:spcPts val="0"/>
              </a:spcBef>
              <a:spcAft>
                <a:spcPts val="1000"/>
              </a:spcAft>
              <a:buFont typeface="Verdana" panose="020B0604030504040204" pitchFamily="34" charset="0"/>
              <a:buChar char="−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32800" indent="-176400" algn="l" defTabSz="914400" rtl="0" eaLnBrk="1" latinLnBrk="0" hangingPunct="1">
              <a:spcBef>
                <a:spcPts val="0"/>
              </a:spcBef>
              <a:spcAft>
                <a:spcPts val="1000"/>
              </a:spcAft>
              <a:buFont typeface="Verdana" panose="020B0604030504040204" pitchFamily="34" charset="0"/>
              <a:buChar char="−"/>
              <a:defRPr sz="12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32800" indent="-176400" algn="l" defTabSz="914400" rtl="0" eaLnBrk="1" latinLnBrk="0" hangingPunct="1">
              <a:spcBef>
                <a:spcPts val="0"/>
              </a:spcBef>
              <a:spcAft>
                <a:spcPts val="1000"/>
              </a:spcAft>
              <a:buFont typeface="Verdana" panose="020B0604030504040204" pitchFamily="34" charset="0"/>
              <a:buChar char="−"/>
              <a:defRPr sz="12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AR" sz="2000" dirty="0" smtClean="0"/>
              <a:t>Compliance </a:t>
            </a:r>
            <a:r>
              <a:rPr lang="es-AR" sz="2000" dirty="0"/>
              <a:t>Tributario en tres </a:t>
            </a:r>
            <a:r>
              <a:rPr lang="es-AR" sz="2000" dirty="0" smtClean="0"/>
              <a:t>dimensiones:</a:t>
            </a:r>
          </a:p>
          <a:p>
            <a:r>
              <a:rPr lang="es-AR" sz="2000" dirty="0" smtClean="0"/>
              <a:t>1</a:t>
            </a:r>
            <a:r>
              <a:rPr lang="es-AR" sz="2000" dirty="0"/>
              <a:t>) Diseño e implementación de un sistema de prevención; 2) Mitigación de sanciones y 3) Responsabilidad penal del Compliance </a:t>
            </a:r>
            <a:r>
              <a:rPr lang="es-AR" sz="2000" dirty="0" smtClean="0"/>
              <a:t>Officer</a:t>
            </a:r>
            <a:endParaRPr lang="es-AR" sz="2000" dirty="0"/>
          </a:p>
        </p:txBody>
      </p:sp>
      <p:sp>
        <p:nvSpPr>
          <p:cNvPr id="8" name="Text Placeholder 4"/>
          <p:cNvSpPr txBox="1">
            <a:spLocks/>
          </p:cNvSpPr>
          <p:nvPr/>
        </p:nvSpPr>
        <p:spPr>
          <a:xfrm>
            <a:off x="274002" y="5675776"/>
            <a:ext cx="5662224" cy="366791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spcBef>
                <a:spcPts val="0"/>
              </a:spcBef>
              <a:spcAft>
                <a:spcPts val="1000"/>
              </a:spcAft>
              <a:buSzPct val="100000"/>
              <a:buFont typeface="Arial" panose="020B0604020202020204" pitchFamily="34" charset="0"/>
              <a:buNone/>
              <a:defRPr sz="11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spcBef>
                <a:spcPts val="0"/>
              </a:spcBef>
              <a:spcAft>
                <a:spcPts val="1000"/>
              </a:spcAft>
              <a:buClrTx/>
              <a:buSzPct val="100000"/>
              <a:buFont typeface="Arial"/>
              <a:buNone/>
              <a:defRPr lang="en-US" sz="11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76400" indent="-176400" algn="l" defTabSz="914400" rtl="0" eaLnBrk="1" latinLnBrk="0" hangingPunct="1">
              <a:spcBef>
                <a:spcPts val="0"/>
              </a:spcBef>
              <a:spcAft>
                <a:spcPts val="1000"/>
              </a:spcAft>
              <a:buClrTx/>
              <a:buSzPct val="100000"/>
              <a:buFont typeface="Arial" panose="020B0604020202020204" pitchFamily="34" charset="0"/>
              <a:buChar char="•"/>
              <a:defRPr lang="en-US" sz="11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356400" indent="-176400" algn="l" defTabSz="914400" rtl="0" eaLnBrk="1" latinLnBrk="0" hangingPunct="1">
              <a:spcBef>
                <a:spcPts val="0"/>
              </a:spcBef>
              <a:spcAft>
                <a:spcPts val="1000"/>
              </a:spcAft>
              <a:buClrTx/>
              <a:buSzPct val="100000"/>
              <a:buFont typeface="Verdana" panose="020B0604030504040204" pitchFamily="34" charset="0"/>
              <a:buChar char="−"/>
              <a:defRPr lang="en-US" sz="11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32800" indent="-176400" algn="l" defTabSz="798513" rtl="0" eaLnBrk="1" latinLnBrk="0" hangingPunct="1">
              <a:spcBef>
                <a:spcPts val="0"/>
              </a:spcBef>
              <a:spcAft>
                <a:spcPts val="1000"/>
              </a:spcAft>
              <a:buClrTx/>
              <a:buSzPct val="100000"/>
              <a:buFont typeface="Verdana" panose="020B0604030504040204" pitchFamily="34" charset="0"/>
              <a:buChar char="−"/>
              <a:tabLst/>
              <a:defRPr lang="en-US" sz="11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532800" indent="-176400" algn="l" defTabSz="914400" rtl="0" eaLnBrk="1" latinLnBrk="0" hangingPunct="1">
              <a:spcBef>
                <a:spcPts val="0"/>
              </a:spcBef>
              <a:spcAft>
                <a:spcPts val="1000"/>
              </a:spcAft>
              <a:buFont typeface="Verdana" panose="020B0604030504040204" pitchFamily="34" charset="0"/>
              <a:buChar char="−"/>
              <a:defRPr sz="12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32800" indent="-176400" algn="l" defTabSz="914400" rtl="0" eaLnBrk="1" latinLnBrk="0" hangingPunct="1">
              <a:spcBef>
                <a:spcPts val="0"/>
              </a:spcBef>
              <a:spcAft>
                <a:spcPts val="1000"/>
              </a:spcAft>
              <a:buFont typeface="Verdana" panose="020B0604030504040204" pitchFamily="34" charset="0"/>
              <a:buChar char="−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32800" indent="-176400" algn="l" defTabSz="914400" rtl="0" eaLnBrk="1" latinLnBrk="0" hangingPunct="1">
              <a:spcBef>
                <a:spcPts val="0"/>
              </a:spcBef>
              <a:spcAft>
                <a:spcPts val="1000"/>
              </a:spcAft>
              <a:buFont typeface="Verdana" panose="020B0604030504040204" pitchFamily="34" charset="0"/>
              <a:buChar char="−"/>
              <a:defRPr sz="12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32800" indent="-176400" algn="l" defTabSz="914400" rtl="0" eaLnBrk="1" latinLnBrk="0" hangingPunct="1">
              <a:spcBef>
                <a:spcPts val="0"/>
              </a:spcBef>
              <a:spcAft>
                <a:spcPts val="1000"/>
              </a:spcAft>
              <a:buFont typeface="Verdana" panose="020B0604030504040204" pitchFamily="34" charset="0"/>
              <a:buChar char="−"/>
              <a:defRPr sz="12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/>
            <a:r>
              <a:rPr lang="es-AR" sz="1400" dirty="0"/>
              <a:t>Dr. C.P. Raúl R. Saccani</a:t>
            </a:r>
            <a:br>
              <a:rPr lang="es-AR" sz="1400" dirty="0"/>
            </a:br>
            <a:r>
              <a:rPr lang="es-AR" sz="1400" dirty="0"/>
              <a:t>Presidente de la Comisión de Anticorrupción del CPCECABA</a:t>
            </a:r>
          </a:p>
        </p:txBody>
      </p:sp>
      <p:sp>
        <p:nvSpPr>
          <p:cNvPr id="12" name="Subtitle 3"/>
          <p:cNvSpPr txBox="1">
            <a:spLocks/>
          </p:cNvSpPr>
          <p:nvPr/>
        </p:nvSpPr>
        <p:spPr bwMode="gray">
          <a:xfrm>
            <a:off x="1941227" y="2554774"/>
            <a:ext cx="5119670" cy="307777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SzPct val="100000"/>
              <a:buFont typeface="Arial" panose="020B0604020202020204" pitchFamily="34" charset="0"/>
              <a:buNone/>
              <a:defRPr sz="1800" b="1" kern="1200" smtClean="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1pPr>
            <a:lvl2pPr marL="0" indent="0" algn="l" defTabSz="914400" rtl="0" eaLnBrk="1" latinLnBrk="0" hangingPunct="1">
              <a:spcBef>
                <a:spcPts val="0"/>
              </a:spcBef>
              <a:spcAft>
                <a:spcPts val="1000"/>
              </a:spcAft>
              <a:buClrTx/>
              <a:buSzPct val="100000"/>
              <a:buFont typeface="Arial"/>
              <a:buNone/>
              <a:defRPr lang="en-US" sz="11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76400" indent="-176400" algn="l" defTabSz="914400" rtl="0" eaLnBrk="1" latinLnBrk="0" hangingPunct="1">
              <a:spcBef>
                <a:spcPts val="0"/>
              </a:spcBef>
              <a:spcAft>
                <a:spcPts val="1000"/>
              </a:spcAft>
              <a:buClrTx/>
              <a:buSzPct val="100000"/>
              <a:buFont typeface="Arial" panose="020B0604020202020204" pitchFamily="34" charset="0"/>
              <a:buChar char="•"/>
              <a:defRPr lang="en-US" sz="11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356400" indent="-176400" algn="l" defTabSz="914400" rtl="0" eaLnBrk="1" latinLnBrk="0" hangingPunct="1">
              <a:spcBef>
                <a:spcPts val="0"/>
              </a:spcBef>
              <a:spcAft>
                <a:spcPts val="1000"/>
              </a:spcAft>
              <a:buClrTx/>
              <a:buSzPct val="100000"/>
              <a:buFont typeface="Verdana" panose="020B0604030504040204" pitchFamily="34" charset="0"/>
              <a:buChar char="−"/>
              <a:defRPr lang="en-US" sz="11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32800" indent="-176400" algn="l" defTabSz="798513" rtl="0" eaLnBrk="1" latinLnBrk="0" hangingPunct="1">
              <a:spcBef>
                <a:spcPts val="0"/>
              </a:spcBef>
              <a:spcAft>
                <a:spcPts val="1000"/>
              </a:spcAft>
              <a:buClrTx/>
              <a:buSzPct val="100000"/>
              <a:buFont typeface="Verdana" panose="020B0604030504040204" pitchFamily="34" charset="0"/>
              <a:buChar char="−"/>
              <a:tabLst/>
              <a:defRPr lang="en-US" sz="11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532800" indent="-176400" algn="l" defTabSz="914400" rtl="0" eaLnBrk="1" latinLnBrk="0" hangingPunct="1">
              <a:spcBef>
                <a:spcPts val="0"/>
              </a:spcBef>
              <a:spcAft>
                <a:spcPts val="1000"/>
              </a:spcAft>
              <a:buFont typeface="Verdana" panose="020B0604030504040204" pitchFamily="34" charset="0"/>
              <a:buChar char="−"/>
              <a:defRPr sz="12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32800" indent="-176400" algn="l" defTabSz="914400" rtl="0" eaLnBrk="1" latinLnBrk="0" hangingPunct="1">
              <a:spcBef>
                <a:spcPts val="0"/>
              </a:spcBef>
              <a:spcAft>
                <a:spcPts val="1000"/>
              </a:spcAft>
              <a:buFont typeface="Verdana" panose="020B0604030504040204" pitchFamily="34" charset="0"/>
              <a:buChar char="−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32800" indent="-176400" algn="l" defTabSz="914400" rtl="0" eaLnBrk="1" latinLnBrk="0" hangingPunct="1">
              <a:spcBef>
                <a:spcPts val="0"/>
              </a:spcBef>
              <a:spcAft>
                <a:spcPts val="1000"/>
              </a:spcAft>
              <a:buFont typeface="Verdana" panose="020B0604030504040204" pitchFamily="34" charset="0"/>
              <a:buChar char="−"/>
              <a:defRPr sz="12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32800" indent="-176400" algn="l" defTabSz="914400" rtl="0" eaLnBrk="1" latinLnBrk="0" hangingPunct="1">
              <a:spcBef>
                <a:spcPts val="0"/>
              </a:spcBef>
              <a:spcAft>
                <a:spcPts val="1000"/>
              </a:spcAft>
              <a:buFont typeface="Verdana" panose="020B0604030504040204" pitchFamily="34" charset="0"/>
              <a:buChar char="−"/>
              <a:defRPr sz="12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/>
            <a:r>
              <a:rPr lang="es-AR" sz="2000" dirty="0" smtClean="0"/>
              <a:t>Tema II</a:t>
            </a:r>
            <a:endParaRPr lang="en-US" sz="20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251"/>
            <a:ext cx="9144000" cy="2045078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3531515" y="510647"/>
            <a:ext cx="4263731" cy="104028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AR" sz="2800" dirty="0">
                <a:solidFill>
                  <a:srgbClr val="FFC000"/>
                </a:solidFill>
              </a:rPr>
              <a:t>17° Congreso </a:t>
            </a:r>
            <a:r>
              <a:rPr lang="es-AR" sz="2800" dirty="0" smtClean="0">
                <a:solidFill>
                  <a:srgbClr val="FFC000"/>
                </a:solidFill>
              </a:rPr>
              <a:t>Tributario</a:t>
            </a:r>
          </a:p>
          <a:p>
            <a:r>
              <a:rPr lang="es-AR" sz="2800" dirty="0" smtClean="0">
                <a:solidFill>
                  <a:srgbClr val="FFC000"/>
                </a:solidFill>
              </a:rPr>
              <a:t>Dr</a:t>
            </a:r>
            <a:r>
              <a:rPr lang="es-AR" sz="2800" dirty="0">
                <a:solidFill>
                  <a:srgbClr val="FFC000"/>
                </a:solidFill>
              </a:rPr>
              <a:t>. Vicente Oscar Díaz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AutoShape 2" descr="Resultado de imagen para codigo de etica empresarial"/>
          <p:cNvSpPr>
            <a:spLocks noChangeAspect="1" noChangeArrowheads="1"/>
          </p:cNvSpPr>
          <p:nvPr/>
        </p:nvSpPr>
        <p:spPr bwMode="auto">
          <a:xfrm>
            <a:off x="116681" y="748903"/>
            <a:ext cx="228600" cy="228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s-AR" sz="825"/>
          </a:p>
        </p:txBody>
      </p:sp>
      <p:sp>
        <p:nvSpPr>
          <p:cNvPr id="10" name="AutoShape 4" descr="Resultado de imagen para codigo de etica empresarial"/>
          <p:cNvSpPr>
            <a:spLocks noChangeAspect="1" noChangeArrowheads="1"/>
          </p:cNvSpPr>
          <p:nvPr/>
        </p:nvSpPr>
        <p:spPr bwMode="auto">
          <a:xfrm>
            <a:off x="230981" y="863203"/>
            <a:ext cx="228600" cy="228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s-AR" sz="825"/>
          </a:p>
        </p:txBody>
      </p:sp>
      <p:sp>
        <p:nvSpPr>
          <p:cNvPr id="11" name="AutoShape 6" descr="Resultado de imagen para codigo de etica empresarial"/>
          <p:cNvSpPr>
            <a:spLocks noChangeAspect="1" noChangeArrowheads="1"/>
          </p:cNvSpPr>
          <p:nvPr/>
        </p:nvSpPr>
        <p:spPr bwMode="auto">
          <a:xfrm>
            <a:off x="345281" y="977503"/>
            <a:ext cx="228600" cy="228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s-AR" sz="825"/>
          </a:p>
        </p:txBody>
      </p:sp>
      <p:sp>
        <p:nvSpPr>
          <p:cNvPr id="14" name="Title 1"/>
          <p:cNvSpPr txBox="1">
            <a:spLocks/>
          </p:cNvSpPr>
          <p:nvPr>
            <p:custDataLst>
              <p:tags r:id="rId1"/>
            </p:custDataLst>
          </p:nvPr>
        </p:nvSpPr>
        <p:spPr>
          <a:xfrm>
            <a:off x="464242" y="336024"/>
            <a:ext cx="8388000" cy="46949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000" kern="120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fontAlgn="auto">
              <a:spcAft>
                <a:spcPts val="0"/>
              </a:spcAft>
              <a:defRPr/>
            </a:pPr>
            <a:r>
              <a:rPr lang="es-AR" altLang="ja-JP" sz="2400" b="0" dirty="0">
                <a:solidFill>
                  <a:srgbClr val="81BC00"/>
                </a:solidFill>
                <a:latin typeface="Arial"/>
                <a:ea typeface="ＭＳ Ｐゴシック"/>
              </a:rPr>
              <a:t>Para graduar estas sanciones, los jueces tendrán en </a:t>
            </a:r>
            <a:r>
              <a:rPr lang="es-AR" altLang="ja-JP" sz="2400" b="0" dirty="0" smtClean="0">
                <a:solidFill>
                  <a:srgbClr val="81BC00"/>
                </a:solidFill>
                <a:latin typeface="Arial"/>
                <a:ea typeface="ＭＳ Ｐゴシック"/>
              </a:rPr>
              <a:t>cuenta:</a:t>
            </a:r>
            <a:endParaRPr kumimoji="0" lang="es-AR" sz="2000" b="0" i="0" u="none" strike="noStrike" kern="1200" cap="none" spc="0" normalizeH="0" baseline="0" noProof="0" dirty="0" smtClean="0">
              <a:ln>
                <a:noFill/>
              </a:ln>
              <a:solidFill>
                <a:srgbClr val="575757"/>
              </a:solidFill>
              <a:effectLst/>
              <a:uLnTx/>
              <a:uFillTx/>
              <a:latin typeface="Arial"/>
              <a:ea typeface="+mj-ea"/>
              <a:cs typeface="+mj-cs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70186283"/>
              </p:ext>
            </p:extLst>
          </p:nvPr>
        </p:nvGraphicFramePr>
        <p:xfrm>
          <a:off x="459581" y="891520"/>
          <a:ext cx="8217279" cy="5303609"/>
        </p:xfrm>
        <a:graphic>
          <a:graphicData uri="http://schemas.openxmlformats.org/drawingml/2006/table">
            <a:tbl>
              <a:tblPr/>
              <a:tblGrid>
                <a:gridCol w="2739093">
                  <a:extLst>
                    <a:ext uri="{9D8B030D-6E8A-4147-A177-3AD203B41FA5}">
                      <a16:colId xmlns:a16="http://schemas.microsoft.com/office/drawing/2014/main" xmlns="" val="3187542052"/>
                    </a:ext>
                  </a:extLst>
                </a:gridCol>
                <a:gridCol w="2739093">
                  <a:extLst>
                    <a:ext uri="{9D8B030D-6E8A-4147-A177-3AD203B41FA5}">
                      <a16:colId xmlns:a16="http://schemas.microsoft.com/office/drawing/2014/main" xmlns="" val="838156539"/>
                    </a:ext>
                  </a:extLst>
                </a:gridCol>
                <a:gridCol w="2739093">
                  <a:extLst>
                    <a:ext uri="{9D8B030D-6E8A-4147-A177-3AD203B41FA5}">
                      <a16:colId xmlns:a16="http://schemas.microsoft.com/office/drawing/2014/main" xmlns="" val="2557712875"/>
                    </a:ext>
                  </a:extLst>
                </a:gridCol>
              </a:tblGrid>
              <a:tr h="314275">
                <a:tc>
                  <a:txBody>
                    <a:bodyPr/>
                    <a:lstStyle/>
                    <a:p>
                      <a:pPr algn="l" fontAlgn="ctr"/>
                      <a:r>
                        <a:rPr lang="es-AR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Penal Tributario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AR" sz="1200" b="1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PLA/FT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AR" sz="1200" b="1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Corrupción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4022495450"/>
                  </a:ext>
                </a:extLst>
              </a:tr>
              <a:tr h="377129">
                <a:tc>
                  <a:txBody>
                    <a:bodyPr/>
                    <a:lstStyle/>
                    <a:p>
                      <a:pPr algn="l" fontAlgn="ctr"/>
                      <a:r>
                        <a:rPr lang="es-A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el incumplimiento de reglas y procedimientos internos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AR" sz="12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el incumplimiento de reglas y procedimientos internos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AR" sz="12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el incumplimiento de reglas y procedimientos internos;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4255264550"/>
                  </a:ext>
                </a:extLst>
              </a:tr>
              <a:tr h="754259">
                <a:tc>
                  <a:txBody>
                    <a:bodyPr/>
                    <a:lstStyle/>
                    <a:p>
                      <a:pPr algn="l" fontAlgn="b"/>
                      <a:r>
                        <a:rPr lang="es-AR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AR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AR" sz="12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la cantidad y jerarquía de los funcionarios, empleados y colaboradores involucrados en el delito;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4159342526"/>
                  </a:ext>
                </a:extLst>
              </a:tr>
              <a:tr h="565695">
                <a:tc>
                  <a:txBody>
                    <a:bodyPr/>
                    <a:lstStyle/>
                    <a:p>
                      <a:pPr algn="l" fontAlgn="ctr"/>
                      <a:r>
                        <a:rPr lang="es-A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la omisión de vigilancia sobre la actividad de los autores y partícipes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AR" sz="12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la omisión de vigilancia sobre la actividad de los autores y partícipes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AR" sz="12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la omisión de vigilancia sobre la actividad de los autores y partícipes;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008684075"/>
                  </a:ext>
                </a:extLst>
              </a:tr>
              <a:tr h="301703">
                <a:tc>
                  <a:txBody>
                    <a:bodyPr/>
                    <a:lstStyle/>
                    <a:p>
                      <a:pPr algn="l" fontAlgn="ctr"/>
                      <a:r>
                        <a:rPr lang="es-A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la extensión del daño causado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AR" sz="12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la extensión del daño causado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AR" sz="12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la extensión del daño causado;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558987726"/>
                  </a:ext>
                </a:extLst>
              </a:tr>
              <a:tr h="377129">
                <a:tc>
                  <a:txBody>
                    <a:bodyPr/>
                    <a:lstStyle/>
                    <a:p>
                      <a:pPr algn="l" fontAlgn="ctr"/>
                      <a:r>
                        <a:rPr lang="es-A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el monto de dinero involucrado en la comisión del delito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AR" sz="12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el monto de dinero involucrado en la comisión del delito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AR" sz="12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el monto de dinero involucrado en la comisión del delito;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923054255"/>
                  </a:ext>
                </a:extLst>
              </a:tr>
              <a:tr h="565695">
                <a:tc>
                  <a:txBody>
                    <a:bodyPr/>
                    <a:lstStyle/>
                    <a:p>
                      <a:pPr algn="l" fontAlgn="ctr"/>
                      <a:r>
                        <a:rPr lang="es-A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el tamaño, la naturaleza y la capacidad económica de la persona jurídica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AR" sz="12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el tamaño, la naturaleza y la capacidad económica de la persona jurídica.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AR" sz="12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el tamaño, la naturaleza y la capacidad económica de la persona jurídica;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4067387396"/>
                  </a:ext>
                </a:extLst>
              </a:tr>
              <a:tr h="942824">
                <a:tc>
                  <a:txBody>
                    <a:bodyPr/>
                    <a:lstStyle/>
                    <a:p>
                      <a:pPr algn="l" fontAlgn="b"/>
                      <a:r>
                        <a:rPr lang="es-AR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AR" sz="12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AR" sz="12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la denuncia espontánea a las autoridades por parte de la persona jurídica como consecuencia de una actividad propia de detección o investigación interna;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558138781"/>
                  </a:ext>
                </a:extLst>
              </a:tr>
              <a:tr h="565695">
                <a:tc>
                  <a:txBody>
                    <a:bodyPr/>
                    <a:lstStyle/>
                    <a:p>
                      <a:pPr algn="l" fontAlgn="ctr"/>
                      <a:r>
                        <a:rPr lang="es-A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AR" sz="12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AR" sz="12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el comportamiento posterior; la disposición para mitigar o reparar el daño y la reincidencia.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718039203"/>
                  </a:ext>
                </a:extLst>
              </a:tr>
              <a:tr h="377129">
                <a:tc>
                  <a:txBody>
                    <a:bodyPr/>
                    <a:lstStyle/>
                    <a:p>
                      <a:pPr algn="l" fontAlgn="ctr"/>
                      <a:r>
                        <a:rPr lang="es-A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Cfr. art. 13 de la Ley N° 26.735 B.O. 28/12/2011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AR" sz="12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Cfr. art. 5 de la Ley N° 26.683 B.O. 21/06/2011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A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Cfr. art. 8 de la Ley N° 27.401 B.O. 01/12/2017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9313102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1525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Diagrama 4"/>
          <p:cNvGraphicFramePr/>
          <p:nvPr>
            <p:extLst>
              <p:ext uri="{D42A27DB-BD31-4B8C-83A1-F6EECF244321}">
                <p14:modId xmlns:p14="http://schemas.microsoft.com/office/powerpoint/2010/main" val="2474401524"/>
              </p:ext>
            </p:extLst>
          </p:nvPr>
        </p:nvGraphicFramePr>
        <p:xfrm>
          <a:off x="2353455" y="1109271"/>
          <a:ext cx="7668019" cy="516682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Title 1"/>
          <p:cNvSpPr txBox="1">
            <a:spLocks/>
          </p:cNvSpPr>
          <p:nvPr>
            <p:custDataLst>
              <p:tags r:id="rId1"/>
            </p:custDataLst>
          </p:nvPr>
        </p:nvSpPr>
        <p:spPr>
          <a:xfrm>
            <a:off x="464242" y="336024"/>
            <a:ext cx="8388000" cy="46949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000" kern="120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AR" altLang="ja-JP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1BC00"/>
                </a:solidFill>
                <a:effectLst/>
                <a:uLnTx/>
                <a:uFillTx/>
                <a:latin typeface="Arial"/>
                <a:ea typeface="ＭＳ Ｐゴシック"/>
                <a:cs typeface="+mj-cs"/>
              </a:rPr>
              <a:t>Ejes principales de la norma</a:t>
            </a:r>
            <a:endParaRPr kumimoji="0" lang="es-AR" sz="2400" b="0" i="0" u="none" strike="noStrike" kern="1200" cap="none" spc="0" normalizeH="0" baseline="0" noProof="0" dirty="0" smtClean="0">
              <a:ln>
                <a:noFill/>
              </a:ln>
              <a:solidFill>
                <a:srgbClr val="575757"/>
              </a:solidFill>
              <a:effectLst/>
              <a:uLnTx/>
              <a:uFillTx/>
              <a:latin typeface="Arial"/>
              <a:ea typeface="ＭＳ Ｐゴシック"/>
              <a:cs typeface="+mj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AR" sz="2400" b="0" i="0" u="none" strike="noStrike" kern="1200" cap="none" spc="0" normalizeH="0" baseline="0" noProof="0" dirty="0" smtClean="0">
              <a:ln>
                <a:noFill/>
              </a:ln>
              <a:solidFill>
                <a:srgbClr val="575757"/>
              </a:solidFill>
              <a:effectLst/>
              <a:uLnTx/>
              <a:uFillTx/>
              <a:latin typeface="Arial"/>
              <a:ea typeface="+mj-ea"/>
              <a:cs typeface="+mj-cs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299803" y="1320891"/>
            <a:ext cx="2968052" cy="49552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 algn="l">
              <a:buFont typeface="Arial" panose="020B0604020202020204" pitchFamily="34" charset="0"/>
              <a:buChar char="•"/>
            </a:pPr>
            <a:r>
              <a:rPr lang="es-AR" sz="2000" dirty="0" smtClean="0"/>
              <a:t>Cohecho </a:t>
            </a:r>
            <a:r>
              <a:rPr lang="es-AR" sz="2000" dirty="0"/>
              <a:t>y tráfico de influencias, nacional o </a:t>
            </a:r>
            <a:r>
              <a:rPr lang="es-AR" sz="2000" dirty="0" smtClean="0"/>
              <a:t>transnacional</a:t>
            </a:r>
            <a:endParaRPr lang="es-AR" sz="2000" dirty="0"/>
          </a:p>
          <a:p>
            <a:pPr marL="171450" indent="-171450" algn="l">
              <a:buFont typeface="Arial" panose="020B0604020202020204" pitchFamily="34" charset="0"/>
              <a:buChar char="•"/>
            </a:pPr>
            <a:r>
              <a:rPr lang="es-AR" sz="2000" dirty="0"/>
              <a:t>N</a:t>
            </a:r>
            <a:r>
              <a:rPr lang="es-AR" sz="2000" dirty="0" smtClean="0"/>
              <a:t>egociaciones </a:t>
            </a:r>
            <a:r>
              <a:rPr lang="es-AR" sz="2000" dirty="0"/>
              <a:t>incompatibles con el ejercicio de funciones </a:t>
            </a:r>
            <a:r>
              <a:rPr lang="es-AR" sz="2000" dirty="0" smtClean="0"/>
              <a:t>públicas</a:t>
            </a:r>
          </a:p>
          <a:p>
            <a:pPr marL="171450" indent="-171450" algn="l">
              <a:buFont typeface="Arial" panose="020B0604020202020204" pitchFamily="34" charset="0"/>
              <a:buChar char="•"/>
            </a:pPr>
            <a:r>
              <a:rPr lang="es-AR" sz="2000" dirty="0" smtClean="0"/>
              <a:t>Concusión </a:t>
            </a:r>
            <a:r>
              <a:rPr lang="es-AR" sz="2000" dirty="0"/>
              <a:t>(</a:t>
            </a:r>
            <a:r>
              <a:rPr lang="es-AR" sz="2000" dirty="0" smtClean="0"/>
              <a:t>exacciones ilegales)</a:t>
            </a:r>
          </a:p>
          <a:p>
            <a:pPr marL="171450" indent="-171450" algn="l">
              <a:buFont typeface="Arial" panose="020B0604020202020204" pitchFamily="34" charset="0"/>
              <a:buChar char="•"/>
            </a:pPr>
            <a:r>
              <a:rPr lang="es-AR" sz="2000" dirty="0" smtClean="0"/>
              <a:t>Enriquecimiento </a:t>
            </a:r>
            <a:r>
              <a:rPr lang="es-AR" sz="2000" dirty="0"/>
              <a:t>ilícito de funcionarios y </a:t>
            </a:r>
            <a:r>
              <a:rPr lang="es-AR" sz="2000" dirty="0" smtClean="0"/>
              <a:t>empleados</a:t>
            </a:r>
          </a:p>
          <a:p>
            <a:pPr marL="171450" indent="-171450" algn="l">
              <a:buFont typeface="Arial" panose="020B0604020202020204" pitchFamily="34" charset="0"/>
              <a:buChar char="•"/>
            </a:pPr>
            <a:r>
              <a:rPr lang="es-AR" sz="2000" dirty="0" smtClean="0"/>
              <a:t>Balances </a:t>
            </a:r>
            <a:r>
              <a:rPr lang="es-AR" sz="2000" dirty="0"/>
              <a:t>e informes falsos </a:t>
            </a:r>
            <a:r>
              <a:rPr lang="es-AR" sz="2000" dirty="0" smtClean="0"/>
              <a:t>agravados.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168639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2 Marcador de contenido"/>
          <p:cNvSpPr txBox="1">
            <a:spLocks/>
          </p:cNvSpPr>
          <p:nvPr/>
        </p:nvSpPr>
        <p:spPr>
          <a:xfrm>
            <a:off x="581191" y="1397479"/>
            <a:ext cx="7836668" cy="2574914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01168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19456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37744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-342900" defTabSz="1509713" fontAlgn="auto">
              <a:spcAft>
                <a:spcPts val="0"/>
              </a:spcAft>
              <a:defRPr/>
            </a:pPr>
            <a:r>
              <a:rPr lang="es-AR" sz="2000" kern="0" dirty="0">
                <a:solidFill>
                  <a:schemeClr val="tx1">
                    <a:lumMod val="65000"/>
                    <a:lumOff val="35000"/>
                  </a:schemeClr>
                </a:solidFill>
                <a:ea typeface="Univers 55" charset="0"/>
                <a:cs typeface="Univers 55"/>
              </a:rPr>
              <a:t>PJ responsable si esos delitos son realizados</a:t>
            </a:r>
          </a:p>
          <a:p>
            <a:pPr marL="800100" lvl="1" indent="-342900" defTabSz="1509713" fontAlgn="auto">
              <a:spcAft>
                <a:spcPts val="0"/>
              </a:spcAft>
              <a:defRPr/>
            </a:pPr>
            <a:r>
              <a:rPr lang="es-AR" kern="0" dirty="0">
                <a:solidFill>
                  <a:schemeClr val="tx1">
                    <a:lumMod val="65000"/>
                    <a:lumOff val="35000"/>
                  </a:schemeClr>
                </a:solidFill>
                <a:ea typeface="Univers 55" charset="0"/>
                <a:cs typeface="Univers 55"/>
              </a:rPr>
              <a:t>Directa o indirectamente</a:t>
            </a:r>
          </a:p>
          <a:p>
            <a:pPr marL="800100" lvl="1" indent="-342900" defTabSz="1509713" fontAlgn="auto">
              <a:spcAft>
                <a:spcPts val="0"/>
              </a:spcAft>
              <a:defRPr/>
            </a:pPr>
            <a:r>
              <a:rPr lang="es-AR" kern="0" dirty="0">
                <a:solidFill>
                  <a:schemeClr val="tx1">
                    <a:lumMod val="65000"/>
                    <a:lumOff val="35000"/>
                  </a:schemeClr>
                </a:solidFill>
                <a:ea typeface="Univers 55" charset="0"/>
                <a:cs typeface="Univers 55"/>
              </a:rPr>
              <a:t>Con su intervención o en su nombre, interés o beneficio</a:t>
            </a:r>
          </a:p>
          <a:p>
            <a:pPr indent="-342900" defTabSz="1509713" fontAlgn="auto">
              <a:spcAft>
                <a:spcPts val="0"/>
              </a:spcAft>
              <a:defRPr/>
            </a:pPr>
            <a:r>
              <a:rPr lang="es-AR" sz="2000" kern="0" dirty="0">
                <a:solidFill>
                  <a:schemeClr val="tx1">
                    <a:lumMod val="65000"/>
                    <a:lumOff val="35000"/>
                  </a:schemeClr>
                </a:solidFill>
                <a:ea typeface="Univers 55" charset="0"/>
                <a:cs typeface="Univers 55"/>
              </a:rPr>
              <a:t>Responsabilidad por “ratificación” aún tácita</a:t>
            </a:r>
          </a:p>
          <a:p>
            <a:pPr indent="-342900" defTabSz="1509713" fontAlgn="auto">
              <a:spcAft>
                <a:spcPts val="0"/>
              </a:spcAft>
              <a:defRPr/>
            </a:pPr>
            <a:r>
              <a:rPr lang="es-AR" sz="2000" kern="0" dirty="0">
                <a:solidFill>
                  <a:schemeClr val="tx1">
                    <a:lumMod val="65000"/>
                    <a:lumOff val="35000"/>
                  </a:schemeClr>
                </a:solidFill>
                <a:ea typeface="Univers 55" charset="0"/>
                <a:cs typeface="Univers 55"/>
              </a:rPr>
              <a:t>Responsabilidad por “tolerancia” aún sin identificar o juzgar a las PH</a:t>
            </a:r>
          </a:p>
          <a:p>
            <a:pPr indent="-342900" defTabSz="1509713" fontAlgn="auto">
              <a:spcAft>
                <a:spcPts val="0"/>
              </a:spcAft>
              <a:defRPr/>
            </a:pPr>
            <a:r>
              <a:rPr lang="es-AR" sz="2000" kern="0" dirty="0">
                <a:solidFill>
                  <a:schemeClr val="tx1">
                    <a:lumMod val="65000"/>
                    <a:lumOff val="35000"/>
                  </a:schemeClr>
                </a:solidFill>
                <a:ea typeface="Univers 55" charset="0"/>
                <a:cs typeface="Univers 55"/>
              </a:rPr>
              <a:t>Responsabilidad “sucesiva”</a:t>
            </a:r>
          </a:p>
        </p:txBody>
      </p:sp>
      <p:sp>
        <p:nvSpPr>
          <p:cNvPr id="3" name="Title 1"/>
          <p:cNvSpPr txBox="1">
            <a:spLocks/>
          </p:cNvSpPr>
          <p:nvPr>
            <p:custDataLst>
              <p:tags r:id="rId1"/>
            </p:custDataLst>
          </p:nvPr>
        </p:nvSpPr>
        <p:spPr>
          <a:xfrm>
            <a:off x="464242" y="336024"/>
            <a:ext cx="8388000" cy="46949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000" kern="120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AR" altLang="ja-JP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1BC00"/>
                </a:solidFill>
                <a:effectLst/>
                <a:uLnTx/>
                <a:uFillTx/>
                <a:latin typeface="Arial"/>
                <a:ea typeface="ＭＳ Ｐゴシック"/>
                <a:cs typeface="+mj-cs"/>
              </a:rPr>
              <a:t>Atribución de responsabilidad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AR" sz="2400" b="0" i="0" u="none" strike="noStrike" kern="1200" cap="none" spc="0" normalizeH="0" baseline="0" noProof="0" dirty="0" smtClean="0">
              <a:ln>
                <a:noFill/>
              </a:ln>
              <a:solidFill>
                <a:srgbClr val="575757"/>
              </a:solidFill>
              <a:effectLst/>
              <a:uLnTx/>
              <a:uFillTx/>
              <a:latin typeface="Arial"/>
              <a:ea typeface="ＭＳ Ｐゴシック"/>
              <a:cs typeface="+mj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AR" sz="2400" b="0" i="0" u="none" strike="noStrike" kern="1200" cap="none" spc="0" normalizeH="0" baseline="0" noProof="0" dirty="0" smtClean="0">
              <a:ln>
                <a:noFill/>
              </a:ln>
              <a:solidFill>
                <a:srgbClr val="575757"/>
              </a:solidFill>
              <a:effectLst/>
              <a:uLnTx/>
              <a:uFillTx/>
              <a:latin typeface="Arial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4035743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2 Marcador de contenido"/>
          <p:cNvSpPr txBox="1">
            <a:spLocks/>
          </p:cNvSpPr>
          <p:nvPr/>
        </p:nvSpPr>
        <p:spPr>
          <a:xfrm>
            <a:off x="464242" y="1135381"/>
            <a:ext cx="8122424" cy="5026356"/>
          </a:xfrm>
          <a:prstGeom prst="rect">
            <a:avLst/>
          </a:prstGeom>
        </p:spPr>
        <p:txBody>
          <a:bodyPr>
            <a:normAutofit fontScale="92500" lnSpcReduction="20000"/>
          </a:bodyPr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01168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19456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37744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-342900" defTabSz="1509713" fontAlgn="auto">
              <a:spcAft>
                <a:spcPts val="0"/>
              </a:spcAft>
              <a:defRPr/>
            </a:pPr>
            <a:r>
              <a:rPr lang="es-AR" sz="2000" kern="0" dirty="0">
                <a:solidFill>
                  <a:schemeClr val="tx1">
                    <a:lumMod val="65000"/>
                    <a:lumOff val="35000"/>
                  </a:schemeClr>
                </a:solidFill>
                <a:ea typeface="Univers 55" charset="0"/>
                <a:cs typeface="Univers 55"/>
              </a:rPr>
              <a:t>Exención de pena y responsabilidad administrativa</a:t>
            </a:r>
          </a:p>
          <a:p>
            <a:pPr marL="800100" lvl="1" indent="-342900" defTabSz="1509713" fontAlgn="auto">
              <a:spcAft>
                <a:spcPts val="0"/>
              </a:spcAft>
              <a:defRPr/>
            </a:pPr>
            <a:r>
              <a:rPr lang="es-AR" kern="0" dirty="0" err="1">
                <a:solidFill>
                  <a:schemeClr val="tx1">
                    <a:lumMod val="65000"/>
                    <a:lumOff val="35000"/>
                  </a:schemeClr>
                </a:solidFill>
                <a:ea typeface="Univers 55" charset="0"/>
                <a:cs typeface="Univers 55"/>
              </a:rPr>
              <a:t>Autodenuncia</a:t>
            </a:r>
            <a:r>
              <a:rPr lang="es-AR" kern="0" dirty="0">
                <a:solidFill>
                  <a:schemeClr val="tx1">
                    <a:lumMod val="65000"/>
                    <a:lumOff val="35000"/>
                  </a:schemeClr>
                </a:solidFill>
                <a:ea typeface="Univers 55" charset="0"/>
                <a:cs typeface="Univers 55"/>
              </a:rPr>
              <a:t> como resultado de investigación interna</a:t>
            </a:r>
          </a:p>
          <a:p>
            <a:pPr marL="800100" lvl="1" indent="-342900" defTabSz="1509713" fontAlgn="auto">
              <a:spcAft>
                <a:spcPts val="0"/>
              </a:spcAft>
              <a:defRPr/>
            </a:pPr>
            <a:r>
              <a:rPr lang="es-AR" kern="0" dirty="0">
                <a:solidFill>
                  <a:schemeClr val="tx1">
                    <a:lumMod val="65000"/>
                    <a:lumOff val="35000"/>
                  </a:schemeClr>
                </a:solidFill>
                <a:ea typeface="Univers 55" charset="0"/>
                <a:cs typeface="Univers 55"/>
              </a:rPr>
              <a:t>Programa de compliance anterior que exigió esfuerzo de los incumplidores</a:t>
            </a:r>
          </a:p>
          <a:p>
            <a:pPr marL="800100" lvl="1" indent="-342900" defTabSz="1509713" fontAlgn="auto">
              <a:spcAft>
                <a:spcPts val="0"/>
              </a:spcAft>
              <a:defRPr/>
            </a:pPr>
            <a:r>
              <a:rPr lang="es-AR" kern="0" dirty="0">
                <a:solidFill>
                  <a:schemeClr val="tx1">
                    <a:lumMod val="65000"/>
                    <a:lumOff val="35000"/>
                  </a:schemeClr>
                </a:solidFill>
                <a:ea typeface="Univers 55" charset="0"/>
                <a:cs typeface="Univers 55"/>
              </a:rPr>
              <a:t>Devolver el beneficio indebido obtenido</a:t>
            </a:r>
          </a:p>
          <a:p>
            <a:pPr indent="-342900" defTabSz="1509713" fontAlgn="auto">
              <a:spcAft>
                <a:spcPts val="0"/>
              </a:spcAft>
              <a:defRPr/>
            </a:pPr>
            <a:r>
              <a:rPr lang="es-AR" sz="2000" kern="0" dirty="0">
                <a:solidFill>
                  <a:schemeClr val="tx1">
                    <a:lumMod val="65000"/>
                    <a:lumOff val="35000"/>
                  </a:schemeClr>
                </a:solidFill>
                <a:ea typeface="Univers 55" charset="0"/>
                <a:cs typeface="Univers 55"/>
              </a:rPr>
              <a:t>Acuerdo de colaboración eficaz</a:t>
            </a:r>
          </a:p>
          <a:p>
            <a:pPr marL="800100" lvl="1" indent="-342900" defTabSz="1509713" fontAlgn="auto">
              <a:spcAft>
                <a:spcPts val="0"/>
              </a:spcAft>
              <a:defRPr/>
            </a:pPr>
            <a:r>
              <a:rPr lang="es-AR" kern="0" dirty="0">
                <a:solidFill>
                  <a:schemeClr val="tx1">
                    <a:lumMod val="65000"/>
                    <a:lumOff val="35000"/>
                  </a:schemeClr>
                </a:solidFill>
                <a:ea typeface="Univers 55" charset="0"/>
                <a:cs typeface="Univers 55"/>
              </a:rPr>
              <a:t>PJ, MP y Juez</a:t>
            </a:r>
          </a:p>
          <a:p>
            <a:pPr marL="800100" lvl="1" indent="-342900" defTabSz="1509713" fontAlgn="auto">
              <a:spcAft>
                <a:spcPts val="0"/>
              </a:spcAft>
              <a:defRPr/>
            </a:pPr>
            <a:r>
              <a:rPr lang="es-AR" kern="0" dirty="0">
                <a:solidFill>
                  <a:schemeClr val="tx1">
                    <a:lumMod val="65000"/>
                    <a:lumOff val="35000"/>
                  </a:schemeClr>
                </a:solidFill>
                <a:ea typeface="Univers 55" charset="0"/>
                <a:cs typeface="Univers 55"/>
              </a:rPr>
              <a:t>Información para esclarecer hechos, partícipes o recuperar el producto del delito</a:t>
            </a:r>
          </a:p>
          <a:p>
            <a:pPr marL="800100" lvl="1" indent="-342900" defTabSz="1509713" fontAlgn="auto">
              <a:spcAft>
                <a:spcPts val="0"/>
              </a:spcAft>
              <a:defRPr/>
            </a:pPr>
            <a:r>
              <a:rPr lang="es-AR" kern="0" dirty="0">
                <a:solidFill>
                  <a:schemeClr val="tx1">
                    <a:lumMod val="65000"/>
                    <a:lumOff val="35000"/>
                  </a:schemeClr>
                </a:solidFill>
                <a:ea typeface="Univers 55" charset="0"/>
                <a:cs typeface="Univers 55"/>
              </a:rPr>
              <a:t>Multa de 1 vez el beneficio indebido obtenido o que hubiere podido obtener</a:t>
            </a:r>
          </a:p>
          <a:p>
            <a:pPr marL="800100" lvl="1" indent="-342900" defTabSz="1509713" fontAlgn="auto">
              <a:spcAft>
                <a:spcPts val="0"/>
              </a:spcAft>
              <a:defRPr/>
            </a:pPr>
            <a:r>
              <a:rPr lang="es-AR" kern="0" dirty="0">
                <a:solidFill>
                  <a:schemeClr val="tx1">
                    <a:lumMod val="65000"/>
                    <a:lumOff val="35000"/>
                  </a:schemeClr>
                </a:solidFill>
                <a:ea typeface="Univers 55" charset="0"/>
                <a:cs typeface="Univers 55"/>
              </a:rPr>
              <a:t>Restituir el producto o provecho del delito</a:t>
            </a:r>
          </a:p>
          <a:p>
            <a:pPr marL="800100" lvl="1" indent="-342900" defTabSz="1509713" fontAlgn="auto">
              <a:spcAft>
                <a:spcPts val="0"/>
              </a:spcAft>
              <a:defRPr/>
            </a:pPr>
            <a:r>
              <a:rPr lang="es-AR" kern="0" dirty="0">
                <a:solidFill>
                  <a:schemeClr val="tx1">
                    <a:lumMod val="65000"/>
                    <a:lumOff val="35000"/>
                  </a:schemeClr>
                </a:solidFill>
                <a:ea typeface="Univers 55" charset="0"/>
                <a:cs typeface="Univers 55"/>
              </a:rPr>
              <a:t>Reparar el daño causado</a:t>
            </a:r>
          </a:p>
          <a:p>
            <a:pPr marL="800100" lvl="1" indent="-342900" defTabSz="1509713" fontAlgn="auto">
              <a:spcAft>
                <a:spcPts val="0"/>
              </a:spcAft>
              <a:defRPr/>
            </a:pPr>
            <a:r>
              <a:rPr lang="es-AR" kern="0" dirty="0">
                <a:solidFill>
                  <a:schemeClr val="tx1">
                    <a:lumMod val="65000"/>
                    <a:lumOff val="35000"/>
                  </a:schemeClr>
                </a:solidFill>
                <a:ea typeface="Univers 55" charset="0"/>
                <a:cs typeface="Univers 55"/>
              </a:rPr>
              <a:t>Implementar medidas disciplinarias contra participantes en el delito</a:t>
            </a:r>
          </a:p>
          <a:p>
            <a:pPr marL="800100" lvl="1" indent="-342900" defTabSz="1509713" fontAlgn="auto">
              <a:spcAft>
                <a:spcPts val="0"/>
              </a:spcAft>
              <a:defRPr/>
            </a:pPr>
            <a:r>
              <a:rPr lang="es-AR" kern="0" dirty="0">
                <a:solidFill>
                  <a:schemeClr val="tx1">
                    <a:lumMod val="65000"/>
                    <a:lumOff val="35000"/>
                  </a:schemeClr>
                </a:solidFill>
                <a:ea typeface="Univers 55" charset="0"/>
                <a:cs typeface="Univers 55"/>
              </a:rPr>
              <a:t>Implementar o mejorar el programa de compliance</a:t>
            </a:r>
          </a:p>
          <a:p>
            <a:pPr marL="800100" lvl="1" indent="-342900" defTabSz="1509713" fontAlgn="auto">
              <a:spcAft>
                <a:spcPts val="0"/>
              </a:spcAft>
              <a:defRPr/>
            </a:pPr>
            <a:r>
              <a:rPr lang="es-AR" kern="0" dirty="0">
                <a:solidFill>
                  <a:schemeClr val="tx1">
                    <a:lumMod val="65000"/>
                    <a:lumOff val="35000"/>
                  </a:schemeClr>
                </a:solidFill>
                <a:ea typeface="Univers 55" charset="0"/>
                <a:cs typeface="Univers 55"/>
              </a:rPr>
              <a:t>Control judicial dentro de 1 año</a:t>
            </a:r>
            <a:endParaRPr lang="es-AR" sz="2100" kern="0" dirty="0">
              <a:solidFill>
                <a:schemeClr val="tx1">
                  <a:lumMod val="65000"/>
                  <a:lumOff val="35000"/>
                </a:schemeClr>
              </a:solidFill>
              <a:ea typeface="Univers 55" charset="0"/>
              <a:cs typeface="Univers 55"/>
            </a:endParaRPr>
          </a:p>
        </p:txBody>
      </p:sp>
      <p:sp>
        <p:nvSpPr>
          <p:cNvPr id="3" name="Title 1"/>
          <p:cNvSpPr txBox="1">
            <a:spLocks/>
          </p:cNvSpPr>
          <p:nvPr>
            <p:custDataLst>
              <p:tags r:id="rId1"/>
            </p:custDataLst>
          </p:nvPr>
        </p:nvSpPr>
        <p:spPr>
          <a:xfrm>
            <a:off x="464242" y="336024"/>
            <a:ext cx="8388000" cy="46949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000" kern="120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AR" altLang="ja-JP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1BC00"/>
                </a:solidFill>
                <a:effectLst/>
                <a:uLnTx/>
                <a:uFillTx/>
                <a:latin typeface="Arial"/>
                <a:ea typeface="ＭＳ Ｐゴシック"/>
                <a:cs typeface="+mj-cs"/>
              </a:rPr>
              <a:t>Exención</a:t>
            </a:r>
            <a:r>
              <a:rPr kumimoji="0" lang="es-AR" altLang="ja-JP" sz="2800" b="0" i="0" u="none" strike="noStrike" kern="1200" cap="none" spc="0" normalizeH="0" noProof="0" dirty="0" smtClean="0">
                <a:ln>
                  <a:noFill/>
                </a:ln>
                <a:solidFill>
                  <a:srgbClr val="81BC00"/>
                </a:solidFill>
                <a:effectLst/>
                <a:uLnTx/>
                <a:uFillTx/>
                <a:latin typeface="Arial"/>
                <a:ea typeface="ＭＳ Ｐゴシック"/>
                <a:cs typeface="+mj-cs"/>
              </a:rPr>
              <a:t> de la pena y Acuerdo de colaboración</a:t>
            </a:r>
            <a:endParaRPr kumimoji="0" lang="es-AR" altLang="ja-JP" sz="2800" b="0" i="0" u="none" strike="noStrike" kern="1200" cap="none" spc="0" normalizeH="0" baseline="0" noProof="0" dirty="0" smtClean="0">
              <a:ln>
                <a:noFill/>
              </a:ln>
              <a:solidFill>
                <a:srgbClr val="81BC00"/>
              </a:solidFill>
              <a:effectLst/>
              <a:uLnTx/>
              <a:uFillTx/>
              <a:latin typeface="Arial"/>
              <a:ea typeface="ＭＳ Ｐゴシック"/>
              <a:cs typeface="+mj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AR" sz="2400" b="0" i="0" u="none" strike="noStrike" kern="1200" cap="none" spc="0" normalizeH="0" baseline="0" noProof="0" dirty="0" smtClean="0">
              <a:ln>
                <a:noFill/>
              </a:ln>
              <a:solidFill>
                <a:srgbClr val="575757"/>
              </a:solidFill>
              <a:effectLst/>
              <a:uLnTx/>
              <a:uFillTx/>
              <a:latin typeface="Arial"/>
              <a:ea typeface="ＭＳ Ｐゴシック"/>
              <a:cs typeface="+mj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AR" sz="2400" b="0" i="0" u="none" strike="noStrike" kern="1200" cap="none" spc="0" normalizeH="0" baseline="0" noProof="0" dirty="0" smtClean="0">
              <a:ln>
                <a:noFill/>
              </a:ln>
              <a:solidFill>
                <a:srgbClr val="575757"/>
              </a:solidFill>
              <a:effectLst/>
              <a:uLnTx/>
              <a:uFillTx/>
              <a:latin typeface="Arial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931654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2 Marcador de contenido"/>
          <p:cNvSpPr txBox="1">
            <a:spLocks/>
          </p:cNvSpPr>
          <p:nvPr/>
        </p:nvSpPr>
        <p:spPr>
          <a:xfrm>
            <a:off x="246003" y="1465448"/>
            <a:ext cx="8606239" cy="4746388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01168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19456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37744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14300" indent="0">
              <a:buNone/>
            </a:pPr>
            <a:r>
              <a:rPr lang="es-AR" dirty="0"/>
              <a:t>ARTÍCULO 22.- Programa de Integridad. Las personas jurídicas comprendidas en el presente régimen podrán implementar programas de integridad, consistentes en el conjunto de </a:t>
            </a:r>
            <a:r>
              <a:rPr lang="es-AR" u="sng" dirty="0"/>
              <a:t>acciones, mecanismos y procedimientos internos de promoción de la integridad, supervisión y control</a:t>
            </a:r>
            <a:r>
              <a:rPr lang="es-AR" dirty="0"/>
              <a:t>, orientados a prevenir, detectar y corregir irregularidades y actos ilícitos comprendidos por esta ley</a:t>
            </a:r>
            <a:r>
              <a:rPr lang="es-AR" dirty="0" smtClean="0"/>
              <a:t>.</a:t>
            </a:r>
            <a:endParaRPr lang="en-US" dirty="0"/>
          </a:p>
        </p:txBody>
      </p:sp>
      <p:sp>
        <p:nvSpPr>
          <p:cNvPr id="3" name="Title 1"/>
          <p:cNvSpPr txBox="1">
            <a:spLocks/>
          </p:cNvSpPr>
          <p:nvPr>
            <p:custDataLst>
              <p:tags r:id="rId1"/>
            </p:custDataLst>
          </p:nvPr>
        </p:nvSpPr>
        <p:spPr>
          <a:xfrm>
            <a:off x="464242" y="336024"/>
            <a:ext cx="8388000" cy="46949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000" kern="120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AR" altLang="ja-JP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1BC00"/>
                </a:solidFill>
                <a:effectLst/>
                <a:uLnTx/>
                <a:uFillTx/>
                <a:latin typeface="Arial"/>
                <a:ea typeface="ＭＳ Ｐゴシック"/>
                <a:cs typeface="+mj-cs"/>
              </a:rPr>
              <a:t>Programa de integridad</a:t>
            </a:r>
            <a:endParaRPr kumimoji="0" lang="es-AR" sz="2400" b="0" i="0" u="none" strike="noStrike" kern="1200" cap="none" spc="0" normalizeH="0" baseline="0" noProof="0" dirty="0" smtClean="0">
              <a:ln>
                <a:noFill/>
              </a:ln>
              <a:solidFill>
                <a:srgbClr val="575757"/>
              </a:solidFill>
              <a:effectLst/>
              <a:uLnTx/>
              <a:uFillTx/>
              <a:latin typeface="Arial"/>
              <a:ea typeface="ＭＳ Ｐゴシック"/>
              <a:cs typeface="+mj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AR" sz="2400" b="0" i="0" u="none" strike="noStrike" kern="1200" cap="none" spc="0" normalizeH="0" baseline="0" noProof="0" dirty="0" smtClean="0">
              <a:ln>
                <a:noFill/>
              </a:ln>
              <a:solidFill>
                <a:srgbClr val="575757"/>
              </a:solidFill>
              <a:effectLst/>
              <a:uLnTx/>
              <a:uFillTx/>
              <a:latin typeface="Arial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1809417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Shape 210" descr="Resultado de imagen para codigo de etica empresarial"/>
          <p:cNvSpPr/>
          <p:nvPr/>
        </p:nvSpPr>
        <p:spPr>
          <a:xfrm>
            <a:off x="116682" y="748903"/>
            <a:ext cx="228599" cy="228601"/>
          </a:xfrm>
          <a:prstGeom prst="rect">
            <a:avLst/>
          </a:prstGeom>
          <a:noFill/>
          <a:ln>
            <a:noFill/>
          </a:ln>
        </p:spPr>
        <p:txBody>
          <a:bodyPr wrap="square" lIns="68569" tIns="34275" rIns="68569" bIns="34275" anchor="t" anchorCtr="0">
            <a:noAutofit/>
          </a:bodyPr>
          <a:lstStyle/>
          <a:p>
            <a:pPr algn="l">
              <a:spcBef>
                <a:spcPts val="0"/>
              </a:spcBef>
              <a:spcAft>
                <a:spcPts val="0"/>
              </a:spcAft>
            </a:pPr>
            <a:endParaRPr sz="135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" name="Title 1"/>
          <p:cNvSpPr txBox="1">
            <a:spLocks/>
          </p:cNvSpPr>
          <p:nvPr>
            <p:custDataLst>
              <p:tags r:id="rId1"/>
            </p:custDataLst>
          </p:nvPr>
        </p:nvSpPr>
        <p:spPr>
          <a:xfrm>
            <a:off x="464242" y="336024"/>
            <a:ext cx="8388000" cy="46949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000" kern="120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fontAlgn="auto">
              <a:spcAft>
                <a:spcPts val="0"/>
              </a:spcAft>
              <a:defRPr/>
            </a:pPr>
            <a:r>
              <a:rPr lang="es-AR" altLang="ja-JP" sz="2800" b="0" dirty="0" smtClean="0">
                <a:solidFill>
                  <a:srgbClr val="81BC00"/>
                </a:solidFill>
                <a:ea typeface="ＭＳ Ｐゴシック"/>
              </a:rPr>
              <a:t>Impacto del Programa de Integridad</a:t>
            </a:r>
            <a:endParaRPr lang="es-AR" altLang="ja-JP" sz="2800" b="0" dirty="0">
              <a:solidFill>
                <a:srgbClr val="81BC00"/>
              </a:solidFill>
              <a:ea typeface="ＭＳ Ｐゴシック"/>
            </a:endParaRPr>
          </a:p>
        </p:txBody>
      </p:sp>
      <p:graphicFrame>
        <p:nvGraphicFramePr>
          <p:cNvPr id="14" name="Diagrama 5">
            <a:extLst>
              <a:ext uri="{FF2B5EF4-FFF2-40B4-BE49-F238E27FC236}">
                <a16:creationId xmlns:a16="http://schemas.microsoft.com/office/drawing/2014/main" xmlns="" id="{C8C85C31-5A52-3449-8A17-3A0B072C2CDF}"/>
              </a:ext>
            </a:extLst>
          </p:cNvPr>
          <p:cNvGraphicFramePr/>
          <p:nvPr>
            <p:extLst/>
          </p:nvPr>
        </p:nvGraphicFramePr>
        <p:xfrm>
          <a:off x="230981" y="1482213"/>
          <a:ext cx="8219845" cy="472685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1649032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Shape 210" descr="Resultado de imagen para codigo de etica empresarial"/>
          <p:cNvSpPr/>
          <p:nvPr/>
        </p:nvSpPr>
        <p:spPr>
          <a:xfrm>
            <a:off x="116682" y="748903"/>
            <a:ext cx="228599" cy="228601"/>
          </a:xfrm>
          <a:prstGeom prst="rect">
            <a:avLst/>
          </a:prstGeom>
          <a:noFill/>
          <a:ln>
            <a:noFill/>
          </a:ln>
        </p:spPr>
        <p:txBody>
          <a:bodyPr wrap="square" lIns="68569" tIns="34275" rIns="68569" bIns="34275" anchor="t" anchorCtr="0">
            <a:noAutofit/>
          </a:bodyPr>
          <a:lstStyle/>
          <a:p>
            <a:pPr algn="l">
              <a:spcBef>
                <a:spcPts val="0"/>
              </a:spcBef>
              <a:spcAft>
                <a:spcPts val="0"/>
              </a:spcAft>
            </a:pPr>
            <a:endParaRPr sz="135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2" name="Shape 212"/>
          <p:cNvSpPr/>
          <p:nvPr/>
        </p:nvSpPr>
        <p:spPr>
          <a:xfrm>
            <a:off x="345281" y="1246270"/>
            <a:ext cx="8441531" cy="854079"/>
          </a:xfrm>
          <a:prstGeom prst="rect">
            <a:avLst/>
          </a:prstGeom>
          <a:noFill/>
          <a:ln>
            <a:noFill/>
          </a:ln>
        </p:spPr>
        <p:txBody>
          <a:bodyPr wrap="square" lIns="68569" tIns="34275" rIns="68569" bIns="34275" anchor="t" anchorCtr="0">
            <a:noAutofit/>
          </a:bodyPr>
          <a:lstStyle/>
          <a:p>
            <a:pPr>
              <a:spcBef>
                <a:spcPts val="0"/>
              </a:spcBef>
              <a:spcAft>
                <a:spcPts val="0"/>
              </a:spcAft>
              <a:buSzPct val="25000"/>
            </a:pPr>
            <a:r>
              <a:rPr lang="es-ES" sz="1800" dirty="0" smtClean="0">
                <a:latin typeface="+mn-lt"/>
                <a:ea typeface="Helvetica Neue"/>
                <a:cs typeface="Helvetica Neue"/>
                <a:sym typeface="Helvetica Neue"/>
              </a:rPr>
              <a:t>La </a:t>
            </a:r>
            <a:r>
              <a:rPr lang="es-ES" sz="1800" dirty="0">
                <a:latin typeface="+mn-lt"/>
                <a:ea typeface="Helvetica Neue"/>
                <a:cs typeface="Helvetica Neue"/>
                <a:sym typeface="Helvetica Neue"/>
              </a:rPr>
              <a:t>exigencia legal es que el programa sea ADECUADO, lo que sucede cuando guarda proporcionalidad con:</a:t>
            </a:r>
          </a:p>
        </p:txBody>
      </p:sp>
      <p:grpSp>
        <p:nvGrpSpPr>
          <p:cNvPr id="213" name="Shape 213"/>
          <p:cNvGrpSpPr/>
          <p:nvPr/>
        </p:nvGrpSpPr>
        <p:grpSpPr>
          <a:xfrm>
            <a:off x="1390315" y="2369115"/>
            <a:ext cx="6535854" cy="2207767"/>
            <a:chOff x="1751439" y="632"/>
            <a:chExt cx="6362215" cy="2447005"/>
          </a:xfrm>
        </p:grpSpPr>
        <p:sp>
          <p:nvSpPr>
            <p:cNvPr id="214" name="Shape 214"/>
            <p:cNvSpPr/>
            <p:nvPr/>
          </p:nvSpPr>
          <p:spPr>
            <a:xfrm>
              <a:off x="1751439" y="632"/>
              <a:ext cx="2447005" cy="2447005"/>
            </a:xfrm>
            <a:prstGeom prst="ellipse">
              <a:avLst/>
            </a:prstGeom>
            <a:solidFill>
              <a:schemeClr val="lt1">
                <a:alpha val="49803"/>
              </a:schemeClr>
            </a:solidFill>
            <a:ln w="25400" cap="flat" cmpd="sng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68569" tIns="68569" rIns="68569" bIns="68569" anchor="ctr" anchorCtr="0">
              <a:noAutofit/>
            </a:bodyPr>
            <a:lstStyle/>
            <a:p>
              <a:pPr>
                <a:spcBef>
                  <a:spcPts val="0"/>
                </a:spcBef>
              </a:pPr>
              <a:endParaRPr sz="825">
                <a:latin typeface="+mj-lt"/>
              </a:endParaRPr>
            </a:p>
          </p:txBody>
        </p:sp>
        <p:sp>
          <p:nvSpPr>
            <p:cNvPr id="215" name="Shape 215"/>
            <p:cNvSpPr txBox="1"/>
            <p:nvPr/>
          </p:nvSpPr>
          <p:spPr>
            <a:xfrm>
              <a:off x="2109794" y="358987"/>
              <a:ext cx="1730293" cy="173029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100988" tIns="20944" rIns="100988" bIns="20944" anchor="ctr" anchorCtr="0">
              <a:noAutofit/>
            </a:bodyPr>
            <a:lstStyle/>
            <a:p>
              <a:pPr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</a:pPr>
              <a:r>
                <a:rPr lang="es-ES" sz="1650">
                  <a:latin typeface="+mj-lt"/>
                  <a:ea typeface="Helvetica Neue"/>
                  <a:cs typeface="Helvetica Neue"/>
                  <a:sym typeface="Helvetica Neue"/>
                </a:rPr>
                <a:t>Dimensión</a:t>
              </a:r>
            </a:p>
          </p:txBody>
        </p:sp>
        <p:sp>
          <p:nvSpPr>
            <p:cNvPr id="216" name="Shape 216"/>
            <p:cNvSpPr/>
            <p:nvPr/>
          </p:nvSpPr>
          <p:spPr>
            <a:xfrm>
              <a:off x="3709044" y="632"/>
              <a:ext cx="2447005" cy="2447005"/>
            </a:xfrm>
            <a:prstGeom prst="ellipse">
              <a:avLst/>
            </a:prstGeom>
            <a:solidFill>
              <a:schemeClr val="lt1">
                <a:alpha val="49803"/>
              </a:schemeClr>
            </a:solidFill>
            <a:ln w="25400" cap="flat" cmpd="sng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68569" tIns="68569" rIns="68569" bIns="68569" anchor="ctr" anchorCtr="0">
              <a:noAutofit/>
            </a:bodyPr>
            <a:lstStyle/>
            <a:p>
              <a:pPr>
                <a:spcBef>
                  <a:spcPts val="0"/>
                </a:spcBef>
              </a:pPr>
              <a:endParaRPr sz="825">
                <a:latin typeface="+mj-lt"/>
              </a:endParaRPr>
            </a:p>
          </p:txBody>
        </p:sp>
        <p:sp>
          <p:nvSpPr>
            <p:cNvPr id="217" name="Shape 217"/>
            <p:cNvSpPr txBox="1"/>
            <p:nvPr/>
          </p:nvSpPr>
          <p:spPr>
            <a:xfrm>
              <a:off x="4067400" y="358987"/>
              <a:ext cx="1730293" cy="173029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100988" tIns="20944" rIns="100988" bIns="20944" anchor="ctr" anchorCtr="0">
              <a:noAutofit/>
            </a:bodyPr>
            <a:lstStyle/>
            <a:p>
              <a:pPr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</a:pPr>
              <a:r>
                <a:rPr lang="es-ES" sz="1650" dirty="0">
                  <a:latin typeface="+mj-lt"/>
                  <a:ea typeface="Helvetica Neue"/>
                  <a:cs typeface="Helvetica Neue"/>
                  <a:sym typeface="Helvetica Neue"/>
                </a:rPr>
                <a:t>Capacidad económica </a:t>
              </a:r>
            </a:p>
          </p:txBody>
        </p:sp>
        <p:sp>
          <p:nvSpPr>
            <p:cNvPr id="218" name="Shape 218"/>
            <p:cNvSpPr/>
            <p:nvPr/>
          </p:nvSpPr>
          <p:spPr>
            <a:xfrm>
              <a:off x="5666648" y="632"/>
              <a:ext cx="2447005" cy="2447005"/>
            </a:xfrm>
            <a:prstGeom prst="ellipse">
              <a:avLst/>
            </a:prstGeom>
            <a:solidFill>
              <a:schemeClr val="lt1">
                <a:alpha val="49803"/>
              </a:schemeClr>
            </a:solidFill>
            <a:ln w="25400" cap="flat" cmpd="sng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68569" tIns="68569" rIns="68569" bIns="68569" anchor="ctr" anchorCtr="0">
              <a:noAutofit/>
            </a:bodyPr>
            <a:lstStyle/>
            <a:p>
              <a:pPr>
                <a:spcBef>
                  <a:spcPts val="0"/>
                </a:spcBef>
              </a:pPr>
              <a:endParaRPr sz="825">
                <a:latin typeface="+mj-lt"/>
              </a:endParaRPr>
            </a:p>
          </p:txBody>
        </p:sp>
        <p:sp>
          <p:nvSpPr>
            <p:cNvPr id="219" name="Shape 219"/>
            <p:cNvSpPr txBox="1"/>
            <p:nvPr/>
          </p:nvSpPr>
          <p:spPr>
            <a:xfrm>
              <a:off x="6025005" y="358987"/>
              <a:ext cx="1730293" cy="173029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100988" tIns="20944" rIns="100988" bIns="20944" anchor="ctr" anchorCtr="0">
              <a:noAutofit/>
            </a:bodyPr>
            <a:lstStyle/>
            <a:p>
              <a:pPr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</a:pPr>
              <a:r>
                <a:rPr lang="es-ES" sz="1650">
                  <a:latin typeface="+mj-lt"/>
                  <a:ea typeface="Helvetica Neue"/>
                  <a:cs typeface="Helvetica Neue"/>
                  <a:sym typeface="Helvetica Neue"/>
                </a:rPr>
                <a:t>Riesgos</a:t>
              </a:r>
            </a:p>
          </p:txBody>
        </p:sp>
      </p:grpSp>
      <p:sp>
        <p:nvSpPr>
          <p:cNvPr id="220" name="Shape 220"/>
          <p:cNvSpPr/>
          <p:nvPr/>
        </p:nvSpPr>
        <p:spPr>
          <a:xfrm>
            <a:off x="314270" y="5004072"/>
            <a:ext cx="8537972" cy="484748"/>
          </a:xfrm>
          <a:prstGeom prst="rect">
            <a:avLst/>
          </a:prstGeom>
          <a:noFill/>
          <a:ln>
            <a:noFill/>
          </a:ln>
        </p:spPr>
        <p:txBody>
          <a:bodyPr wrap="square" lIns="68569" tIns="34275" rIns="68569" bIns="34275" anchor="t" anchorCtr="0">
            <a:noAutofit/>
          </a:bodyPr>
          <a:lstStyle/>
          <a:p>
            <a:pPr>
              <a:spcBef>
                <a:spcPts val="0"/>
              </a:spcBef>
              <a:spcAft>
                <a:spcPts val="0"/>
              </a:spcAft>
              <a:buSzPct val="25000"/>
            </a:pPr>
            <a:r>
              <a:rPr lang="es-ES" sz="1800" dirty="0">
                <a:latin typeface="+mn-lt"/>
                <a:ea typeface="Helvetica Neue"/>
                <a:cs typeface="Helvetica Neue"/>
                <a:sym typeface="Helvetica Neue"/>
              </a:rPr>
              <a:t>A los fines de prevenir, detectar, corregir y poner en conocimiento ante las autoridades correspondientes los hechos delictivos</a:t>
            </a:r>
          </a:p>
        </p:txBody>
      </p:sp>
      <p:sp>
        <p:nvSpPr>
          <p:cNvPr id="13" name="Title 1"/>
          <p:cNvSpPr txBox="1">
            <a:spLocks/>
          </p:cNvSpPr>
          <p:nvPr>
            <p:custDataLst>
              <p:tags r:id="rId1"/>
            </p:custDataLst>
          </p:nvPr>
        </p:nvSpPr>
        <p:spPr>
          <a:xfrm>
            <a:off x="464242" y="336024"/>
            <a:ext cx="8388000" cy="46949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000" kern="120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fontAlgn="auto">
              <a:spcAft>
                <a:spcPts val="0"/>
              </a:spcAft>
              <a:defRPr/>
            </a:pPr>
            <a:r>
              <a:rPr lang="es-AR" altLang="ja-JP" sz="2800" b="0" dirty="0" smtClean="0">
                <a:solidFill>
                  <a:srgbClr val="81BC00"/>
                </a:solidFill>
                <a:ea typeface="ＭＳ Ｐゴシック"/>
              </a:rPr>
              <a:t>“Adecuación” de Programa de Integridad</a:t>
            </a:r>
            <a:endParaRPr lang="es-AR" altLang="ja-JP" sz="2800" b="0" dirty="0">
              <a:solidFill>
                <a:srgbClr val="81BC00"/>
              </a:solidFill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16558095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 vert="horz" lIns="0" tIns="0" rIns="0" bIns="0" rtlCol="0" anchor="t" anchorCtr="0">
            <a:noAutofit/>
          </a:bodyPr>
          <a:lstStyle/>
          <a:p>
            <a:pPr algn="l"/>
            <a:r>
              <a:rPr lang="es-AR" sz="2800" dirty="0">
                <a:solidFill>
                  <a:srgbClr val="81BC00"/>
                </a:solidFill>
                <a:latin typeface="Arial"/>
                <a:ea typeface="ＭＳ Ｐゴシック"/>
              </a:rPr>
              <a:t>Elementos de los Programas de Integridad</a:t>
            </a:r>
          </a:p>
        </p:txBody>
      </p:sp>
      <p:pic>
        <p:nvPicPr>
          <p:cNvPr id="5" name="Google Shape;196;p20">
            <a:extLst>
              <a:ext uri="{FF2B5EF4-FFF2-40B4-BE49-F238E27FC236}">
                <a16:creationId xmlns:a16="http://schemas.microsoft.com/office/drawing/2014/main" xmlns="" id="{DD1F4241-C1D5-1F45-8DD3-B3892553AAD0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32256" y="5685243"/>
            <a:ext cx="1468268" cy="119429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Google Shape;197;p20">
            <a:extLst>
              <a:ext uri="{FF2B5EF4-FFF2-40B4-BE49-F238E27FC236}">
                <a16:creationId xmlns:a16="http://schemas.microsoft.com/office/drawing/2014/main" xmlns="" id="{E8C0A9CF-51D8-B34F-87A8-FA0F4A21CC99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205996" y="1173232"/>
            <a:ext cx="838185" cy="781166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Google Shape;198;p20">
            <a:extLst>
              <a:ext uri="{FF2B5EF4-FFF2-40B4-BE49-F238E27FC236}">
                <a16:creationId xmlns:a16="http://schemas.microsoft.com/office/drawing/2014/main" xmlns="" id="{F2F7F297-B976-9B4E-AA20-BDC4AA2FF069}"/>
              </a:ext>
            </a:extLst>
          </p:cNvPr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2563029" y="1173232"/>
            <a:ext cx="980956" cy="761086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Google Shape;199;p20">
            <a:extLst>
              <a:ext uri="{FF2B5EF4-FFF2-40B4-BE49-F238E27FC236}">
                <a16:creationId xmlns:a16="http://schemas.microsoft.com/office/drawing/2014/main" xmlns="" id="{10E3497D-5969-1446-9D11-06CFCDF2F731}"/>
              </a:ext>
            </a:extLst>
          </p:cNvPr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4048861" y="1173232"/>
            <a:ext cx="948656" cy="818421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Google Shape;200;p20">
            <a:extLst>
              <a:ext uri="{FF2B5EF4-FFF2-40B4-BE49-F238E27FC236}">
                <a16:creationId xmlns:a16="http://schemas.microsoft.com/office/drawing/2014/main" xmlns="" id="{64E3F0E0-F727-9349-8907-C817A21DB2DF}"/>
              </a:ext>
            </a:extLst>
          </p:cNvPr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4151756" y="4649469"/>
            <a:ext cx="821780" cy="768951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Google Shape;201;p20">
            <a:extLst>
              <a:ext uri="{FF2B5EF4-FFF2-40B4-BE49-F238E27FC236}">
                <a16:creationId xmlns:a16="http://schemas.microsoft.com/office/drawing/2014/main" xmlns="" id="{D14BFCD4-FB3E-B849-A86D-E5818CEBC8D9}"/>
              </a:ext>
            </a:extLst>
          </p:cNvPr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5662303" y="1173232"/>
            <a:ext cx="817837" cy="829391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Google Shape;202;p20">
            <a:extLst>
              <a:ext uri="{FF2B5EF4-FFF2-40B4-BE49-F238E27FC236}">
                <a16:creationId xmlns:a16="http://schemas.microsoft.com/office/drawing/2014/main" xmlns="" id="{F2EFD80E-0262-1D42-9565-25C978AD594A}"/>
              </a:ext>
            </a:extLst>
          </p:cNvPr>
          <p:cNvPicPr preferRelativeResize="0"/>
          <p:nvPr/>
        </p:nvPicPr>
        <p:blipFill rotWithShape="1">
          <a:blip r:embed="rId9">
            <a:alphaModFix/>
          </a:blip>
          <a:srcRect/>
          <a:stretch/>
        </p:blipFill>
        <p:spPr>
          <a:xfrm>
            <a:off x="7110571" y="1173232"/>
            <a:ext cx="879752" cy="795392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Google Shape;203;p20">
            <a:extLst>
              <a:ext uri="{FF2B5EF4-FFF2-40B4-BE49-F238E27FC236}">
                <a16:creationId xmlns:a16="http://schemas.microsoft.com/office/drawing/2014/main" xmlns="" id="{20DC293B-1051-314D-9C53-0497573C3692}"/>
              </a:ext>
            </a:extLst>
          </p:cNvPr>
          <p:cNvPicPr preferRelativeResize="0"/>
          <p:nvPr/>
        </p:nvPicPr>
        <p:blipFill rotWithShape="1">
          <a:blip r:embed="rId10">
            <a:alphaModFix/>
          </a:blip>
          <a:srcRect/>
          <a:stretch/>
        </p:blipFill>
        <p:spPr>
          <a:xfrm>
            <a:off x="1163757" y="2985431"/>
            <a:ext cx="836767" cy="738663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Google Shape;204;p20">
            <a:extLst>
              <a:ext uri="{FF2B5EF4-FFF2-40B4-BE49-F238E27FC236}">
                <a16:creationId xmlns:a16="http://schemas.microsoft.com/office/drawing/2014/main" xmlns="" id="{0A15191B-2A9D-1841-A52D-19D436766661}"/>
              </a:ext>
            </a:extLst>
          </p:cNvPr>
          <p:cNvPicPr preferRelativeResize="0"/>
          <p:nvPr/>
        </p:nvPicPr>
        <p:blipFill rotWithShape="1">
          <a:blip r:embed="rId11">
            <a:alphaModFix/>
          </a:blip>
          <a:srcRect/>
          <a:stretch/>
        </p:blipFill>
        <p:spPr>
          <a:xfrm>
            <a:off x="2657814" y="2949488"/>
            <a:ext cx="857052" cy="749921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Google Shape;205;p20">
            <a:extLst>
              <a:ext uri="{FF2B5EF4-FFF2-40B4-BE49-F238E27FC236}">
                <a16:creationId xmlns:a16="http://schemas.microsoft.com/office/drawing/2014/main" xmlns="" id="{67D8444D-A55C-184A-9052-9AFA0372502F}"/>
              </a:ext>
            </a:extLst>
          </p:cNvPr>
          <p:cNvPicPr preferRelativeResize="0"/>
          <p:nvPr/>
        </p:nvPicPr>
        <p:blipFill rotWithShape="1">
          <a:blip r:embed="rId12">
            <a:alphaModFix/>
          </a:blip>
          <a:srcRect/>
          <a:stretch/>
        </p:blipFill>
        <p:spPr>
          <a:xfrm>
            <a:off x="4200233" y="2948797"/>
            <a:ext cx="763400" cy="736136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Google Shape;206;p20">
            <a:extLst>
              <a:ext uri="{FF2B5EF4-FFF2-40B4-BE49-F238E27FC236}">
                <a16:creationId xmlns:a16="http://schemas.microsoft.com/office/drawing/2014/main" xmlns="" id="{D0DA4596-76A8-4041-A651-2B99A1CD0B49}"/>
              </a:ext>
            </a:extLst>
          </p:cNvPr>
          <p:cNvPicPr preferRelativeResize="0"/>
          <p:nvPr/>
        </p:nvPicPr>
        <p:blipFill rotWithShape="1">
          <a:blip r:embed="rId13">
            <a:alphaModFix/>
          </a:blip>
          <a:srcRect/>
          <a:stretch/>
        </p:blipFill>
        <p:spPr>
          <a:xfrm>
            <a:off x="5722055" y="2951318"/>
            <a:ext cx="808657" cy="752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Google Shape;207;p20">
            <a:extLst>
              <a:ext uri="{FF2B5EF4-FFF2-40B4-BE49-F238E27FC236}">
                <a16:creationId xmlns:a16="http://schemas.microsoft.com/office/drawing/2014/main" xmlns="" id="{32E837BB-7DBA-E348-B49B-EA099752EF17}"/>
              </a:ext>
            </a:extLst>
          </p:cNvPr>
          <p:cNvPicPr preferRelativeResize="0"/>
          <p:nvPr/>
        </p:nvPicPr>
        <p:blipFill rotWithShape="1">
          <a:blip r:embed="rId14">
            <a:alphaModFix/>
          </a:blip>
          <a:srcRect/>
          <a:stretch/>
        </p:blipFill>
        <p:spPr>
          <a:xfrm>
            <a:off x="2676435" y="4650334"/>
            <a:ext cx="819810" cy="771938"/>
          </a:xfrm>
          <a:prstGeom prst="rect">
            <a:avLst/>
          </a:prstGeom>
          <a:noFill/>
          <a:ln>
            <a:noFill/>
          </a:ln>
        </p:spPr>
      </p:pic>
      <p:pic>
        <p:nvPicPr>
          <p:cNvPr id="18" name="Google Shape;208;p20">
            <a:extLst>
              <a:ext uri="{FF2B5EF4-FFF2-40B4-BE49-F238E27FC236}">
                <a16:creationId xmlns:a16="http://schemas.microsoft.com/office/drawing/2014/main" xmlns="" id="{E022D44A-E12E-A644-AB0B-4A82FF859A09}"/>
              </a:ext>
            </a:extLst>
          </p:cNvPr>
          <p:cNvPicPr preferRelativeResize="0"/>
          <p:nvPr/>
        </p:nvPicPr>
        <p:blipFill rotWithShape="1">
          <a:blip r:embed="rId15">
            <a:alphaModFix/>
          </a:blip>
          <a:srcRect/>
          <a:stretch/>
        </p:blipFill>
        <p:spPr>
          <a:xfrm>
            <a:off x="7169196" y="2948797"/>
            <a:ext cx="808656" cy="772134"/>
          </a:xfrm>
          <a:prstGeom prst="rect">
            <a:avLst/>
          </a:prstGeom>
          <a:noFill/>
          <a:ln>
            <a:noFill/>
          </a:ln>
        </p:spPr>
      </p:pic>
      <p:pic>
        <p:nvPicPr>
          <p:cNvPr id="19" name="Google Shape;209;p20">
            <a:extLst>
              <a:ext uri="{FF2B5EF4-FFF2-40B4-BE49-F238E27FC236}">
                <a16:creationId xmlns:a16="http://schemas.microsoft.com/office/drawing/2014/main" xmlns="" id="{61189650-D125-584F-9890-96163A97584E}"/>
              </a:ext>
            </a:extLst>
          </p:cNvPr>
          <p:cNvPicPr preferRelativeResize="0"/>
          <p:nvPr/>
        </p:nvPicPr>
        <p:blipFill rotWithShape="1">
          <a:blip r:embed="rId16">
            <a:alphaModFix/>
          </a:blip>
          <a:srcRect/>
          <a:stretch/>
        </p:blipFill>
        <p:spPr>
          <a:xfrm>
            <a:off x="5671483" y="4649469"/>
            <a:ext cx="873264" cy="785352"/>
          </a:xfrm>
          <a:prstGeom prst="rect">
            <a:avLst/>
          </a:prstGeom>
          <a:noFill/>
          <a:ln>
            <a:noFill/>
          </a:ln>
        </p:spPr>
      </p:pic>
      <p:sp>
        <p:nvSpPr>
          <p:cNvPr id="20" name="Google Shape;210;p20">
            <a:extLst>
              <a:ext uri="{FF2B5EF4-FFF2-40B4-BE49-F238E27FC236}">
                <a16:creationId xmlns:a16="http://schemas.microsoft.com/office/drawing/2014/main" xmlns="" id="{7DCF8C3B-80AD-794C-9CB5-C8E5A4B33B59}"/>
              </a:ext>
            </a:extLst>
          </p:cNvPr>
          <p:cNvSpPr txBox="1"/>
          <p:nvPr/>
        </p:nvSpPr>
        <p:spPr>
          <a:xfrm>
            <a:off x="861191" y="2090716"/>
            <a:ext cx="1441898" cy="584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AR" sz="1200" b="1" i="0" u="none" strike="noStrike" cap="none" dirty="0">
                <a:solidFill>
                  <a:srgbClr val="1B96D2"/>
                </a:solidFill>
                <a:ea typeface="Roboto"/>
                <a:cs typeface="Roboto"/>
                <a:sym typeface="Roboto"/>
              </a:rPr>
              <a:t>Código de ética</a:t>
            </a:r>
            <a:endParaRPr sz="1200" dirty="0"/>
          </a:p>
        </p:txBody>
      </p:sp>
      <p:sp>
        <p:nvSpPr>
          <p:cNvPr id="21" name="Google Shape;211;p20">
            <a:extLst>
              <a:ext uri="{FF2B5EF4-FFF2-40B4-BE49-F238E27FC236}">
                <a16:creationId xmlns:a16="http://schemas.microsoft.com/office/drawing/2014/main" xmlns="" id="{0DF76B9F-5E9D-9C45-8251-887B74EC3CA0}"/>
              </a:ext>
            </a:extLst>
          </p:cNvPr>
          <p:cNvSpPr txBox="1"/>
          <p:nvPr/>
        </p:nvSpPr>
        <p:spPr>
          <a:xfrm>
            <a:off x="2358702" y="2100715"/>
            <a:ext cx="1418378" cy="584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AR" sz="1200" b="1" i="0" u="none" strike="noStrike" cap="none" dirty="0">
                <a:solidFill>
                  <a:srgbClr val="1B96D2"/>
                </a:solidFill>
                <a:ea typeface="Roboto"/>
                <a:cs typeface="Roboto"/>
                <a:sym typeface="Roboto"/>
              </a:rPr>
              <a:t>Integridad en</a:t>
            </a:r>
            <a:endParaRPr sz="1200" dirty="0"/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AR" sz="1200" b="1" i="0" u="none" strike="noStrike" cap="none" dirty="0">
                <a:solidFill>
                  <a:srgbClr val="1B96D2"/>
                </a:solidFill>
                <a:ea typeface="Roboto"/>
                <a:cs typeface="Roboto"/>
                <a:sym typeface="Roboto"/>
              </a:rPr>
              <a:t>licitaciones</a:t>
            </a:r>
            <a:endParaRPr sz="1200" dirty="0"/>
          </a:p>
        </p:txBody>
      </p:sp>
      <p:sp>
        <p:nvSpPr>
          <p:cNvPr id="22" name="Google Shape;212;p20">
            <a:extLst>
              <a:ext uri="{FF2B5EF4-FFF2-40B4-BE49-F238E27FC236}">
                <a16:creationId xmlns:a16="http://schemas.microsoft.com/office/drawing/2014/main" xmlns="" id="{6C027EC7-D026-CA48-81A3-0E41618FA38B}"/>
              </a:ext>
            </a:extLst>
          </p:cNvPr>
          <p:cNvSpPr txBox="1"/>
          <p:nvPr/>
        </p:nvSpPr>
        <p:spPr>
          <a:xfrm>
            <a:off x="3794686" y="2126665"/>
            <a:ext cx="1566769" cy="338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AR" sz="1200" b="1" i="0" u="none" strike="noStrike" cap="none" dirty="0">
                <a:solidFill>
                  <a:srgbClr val="1B96D2"/>
                </a:solidFill>
                <a:ea typeface="Roboto"/>
                <a:cs typeface="Roboto"/>
                <a:sym typeface="Roboto"/>
              </a:rPr>
              <a:t>Capacitación</a:t>
            </a:r>
            <a:endParaRPr sz="1200" b="1" i="0" u="none" strike="noStrike" cap="none" dirty="0">
              <a:solidFill>
                <a:srgbClr val="1B96D2"/>
              </a:solidFill>
              <a:ea typeface="Roboto"/>
              <a:cs typeface="Roboto"/>
              <a:sym typeface="Roboto"/>
            </a:endParaRPr>
          </a:p>
        </p:txBody>
      </p:sp>
      <p:sp>
        <p:nvSpPr>
          <p:cNvPr id="23" name="Google Shape;213;p20">
            <a:extLst>
              <a:ext uri="{FF2B5EF4-FFF2-40B4-BE49-F238E27FC236}">
                <a16:creationId xmlns:a16="http://schemas.microsoft.com/office/drawing/2014/main" xmlns="" id="{DD9F479F-9722-644A-A801-DF42078D69E9}"/>
              </a:ext>
            </a:extLst>
          </p:cNvPr>
          <p:cNvSpPr txBox="1"/>
          <p:nvPr/>
        </p:nvSpPr>
        <p:spPr>
          <a:xfrm>
            <a:off x="3950049" y="5434821"/>
            <a:ext cx="1225195" cy="8309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AR" sz="1200" b="1" i="0" u="none" strike="noStrike" cap="none" dirty="0">
                <a:solidFill>
                  <a:srgbClr val="1B96D2"/>
                </a:solidFill>
                <a:ea typeface="Roboto"/>
                <a:cs typeface="Roboto"/>
                <a:sym typeface="Roboto"/>
              </a:rPr>
              <a:t>Análisis periódico de riesgos</a:t>
            </a:r>
            <a:endParaRPr sz="1200" b="1" i="0" u="none" strike="noStrike" cap="none" dirty="0">
              <a:solidFill>
                <a:srgbClr val="1B96D2"/>
              </a:solidFill>
              <a:ea typeface="Roboto"/>
              <a:cs typeface="Roboto"/>
              <a:sym typeface="Roboto"/>
            </a:endParaRPr>
          </a:p>
        </p:txBody>
      </p:sp>
      <p:sp>
        <p:nvSpPr>
          <p:cNvPr id="24" name="Google Shape;214;p20">
            <a:extLst>
              <a:ext uri="{FF2B5EF4-FFF2-40B4-BE49-F238E27FC236}">
                <a16:creationId xmlns:a16="http://schemas.microsoft.com/office/drawing/2014/main" xmlns="" id="{3F1A5C7C-B6B4-A349-97F7-28CBA3D8B9A9}"/>
              </a:ext>
            </a:extLst>
          </p:cNvPr>
          <p:cNvSpPr txBox="1"/>
          <p:nvPr/>
        </p:nvSpPr>
        <p:spPr>
          <a:xfrm>
            <a:off x="5346032" y="2110237"/>
            <a:ext cx="1512168" cy="8309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AR" sz="1200" b="1" i="0" u="none" strike="noStrike" cap="none" dirty="0">
                <a:solidFill>
                  <a:srgbClr val="1B96D2"/>
                </a:solidFill>
                <a:ea typeface="Roboto"/>
                <a:cs typeface="Roboto"/>
                <a:sym typeface="Roboto"/>
              </a:rPr>
              <a:t>Apoyo de alto nivel al Programa</a:t>
            </a:r>
            <a:endParaRPr sz="1200" b="1" i="0" u="none" strike="noStrike" cap="none" dirty="0">
              <a:solidFill>
                <a:srgbClr val="1B96D2"/>
              </a:solidFill>
              <a:ea typeface="Roboto"/>
              <a:cs typeface="Roboto"/>
              <a:sym typeface="Roboto"/>
            </a:endParaRPr>
          </a:p>
        </p:txBody>
      </p:sp>
      <p:sp>
        <p:nvSpPr>
          <p:cNvPr id="25" name="Google Shape;215;p20">
            <a:extLst>
              <a:ext uri="{FF2B5EF4-FFF2-40B4-BE49-F238E27FC236}">
                <a16:creationId xmlns:a16="http://schemas.microsoft.com/office/drawing/2014/main" xmlns="" id="{EEED4F62-FB7E-FB4D-B606-B883D2E9E3F8}"/>
              </a:ext>
            </a:extLst>
          </p:cNvPr>
          <p:cNvSpPr txBox="1"/>
          <p:nvPr/>
        </p:nvSpPr>
        <p:spPr>
          <a:xfrm>
            <a:off x="6851667" y="2090752"/>
            <a:ext cx="1442277" cy="8309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AR" sz="1200" b="1" i="0" u="none" strike="noStrike" cap="none" dirty="0">
                <a:solidFill>
                  <a:srgbClr val="1B96D2"/>
                </a:solidFill>
                <a:ea typeface="Roboto"/>
                <a:cs typeface="Roboto"/>
                <a:sym typeface="Roboto"/>
              </a:rPr>
              <a:t>Canales internos de denuncia</a:t>
            </a:r>
            <a:endParaRPr sz="1200" b="1" i="0" u="none" strike="noStrike" cap="none" dirty="0">
              <a:solidFill>
                <a:srgbClr val="1B96D2"/>
              </a:solidFill>
              <a:ea typeface="Roboto"/>
              <a:cs typeface="Roboto"/>
              <a:sym typeface="Roboto"/>
            </a:endParaRPr>
          </a:p>
        </p:txBody>
      </p:sp>
      <p:sp>
        <p:nvSpPr>
          <p:cNvPr id="26" name="Google Shape;216;p20">
            <a:extLst>
              <a:ext uri="{FF2B5EF4-FFF2-40B4-BE49-F238E27FC236}">
                <a16:creationId xmlns:a16="http://schemas.microsoft.com/office/drawing/2014/main" xmlns="" id="{0AFF463B-8BE2-6C46-AF24-E59455233A66}"/>
              </a:ext>
            </a:extLst>
          </p:cNvPr>
          <p:cNvSpPr txBox="1"/>
          <p:nvPr/>
        </p:nvSpPr>
        <p:spPr>
          <a:xfrm>
            <a:off x="846345" y="3758852"/>
            <a:ext cx="1471590" cy="584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AR" sz="1200" b="1" i="0" u="none" strike="noStrike" cap="none" dirty="0">
                <a:solidFill>
                  <a:srgbClr val="1B96D2"/>
                </a:solidFill>
                <a:ea typeface="Roboto"/>
                <a:cs typeface="Roboto"/>
                <a:sym typeface="Roboto"/>
              </a:rPr>
              <a:t>Protección de denunciantes</a:t>
            </a:r>
            <a:endParaRPr sz="1200" dirty="0"/>
          </a:p>
        </p:txBody>
      </p:sp>
      <p:sp>
        <p:nvSpPr>
          <p:cNvPr id="27" name="Google Shape;217;p20">
            <a:extLst>
              <a:ext uri="{FF2B5EF4-FFF2-40B4-BE49-F238E27FC236}">
                <a16:creationId xmlns:a16="http://schemas.microsoft.com/office/drawing/2014/main" xmlns="" id="{846DE61C-B75A-2042-8F9A-C8762C04E3C4}"/>
              </a:ext>
            </a:extLst>
          </p:cNvPr>
          <p:cNvSpPr txBox="1"/>
          <p:nvPr/>
        </p:nvSpPr>
        <p:spPr>
          <a:xfrm>
            <a:off x="2317935" y="3730598"/>
            <a:ext cx="1454679" cy="584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AR" sz="1200" b="1" i="0" u="none" strike="noStrike" cap="none" dirty="0">
                <a:solidFill>
                  <a:srgbClr val="1B96D2"/>
                </a:solidFill>
                <a:ea typeface="Roboto"/>
                <a:cs typeface="Roboto"/>
                <a:sym typeface="Roboto"/>
              </a:rPr>
              <a:t>Investigación</a:t>
            </a:r>
            <a:endParaRPr sz="1200" dirty="0"/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AR" sz="1200" b="1" i="0" u="none" strike="noStrike" cap="none" dirty="0">
                <a:solidFill>
                  <a:srgbClr val="1B96D2"/>
                </a:solidFill>
                <a:ea typeface="Roboto"/>
                <a:cs typeface="Roboto"/>
                <a:sym typeface="Roboto"/>
              </a:rPr>
              <a:t>interna</a:t>
            </a:r>
            <a:endParaRPr sz="1200" dirty="0"/>
          </a:p>
        </p:txBody>
      </p:sp>
      <p:sp>
        <p:nvSpPr>
          <p:cNvPr id="28" name="Google Shape;218;p20">
            <a:extLst>
              <a:ext uri="{FF2B5EF4-FFF2-40B4-BE49-F238E27FC236}">
                <a16:creationId xmlns:a16="http://schemas.microsoft.com/office/drawing/2014/main" xmlns="" id="{22237DAD-9507-5A44-89A4-BBE64D4CA3DD}"/>
              </a:ext>
            </a:extLst>
          </p:cNvPr>
          <p:cNvSpPr txBox="1"/>
          <p:nvPr/>
        </p:nvSpPr>
        <p:spPr>
          <a:xfrm>
            <a:off x="3685540" y="3703818"/>
            <a:ext cx="1660492" cy="8309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AR" sz="1200" b="1" i="0" u="none" strike="noStrike" cap="none" dirty="0">
                <a:solidFill>
                  <a:srgbClr val="1B96D2"/>
                </a:solidFill>
                <a:ea typeface="Roboto"/>
                <a:cs typeface="Roboto"/>
                <a:sym typeface="Roboto"/>
              </a:rPr>
              <a:t>Debida diligencia</a:t>
            </a:r>
            <a:endParaRPr sz="1200" dirty="0"/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AR" sz="1200" b="1" i="0" u="none" strike="noStrike" cap="none" dirty="0">
                <a:solidFill>
                  <a:srgbClr val="1B96D2"/>
                </a:solidFill>
                <a:ea typeface="Roboto"/>
                <a:cs typeface="Roboto"/>
                <a:sym typeface="Roboto"/>
              </a:rPr>
              <a:t>de terceros o socios</a:t>
            </a:r>
            <a:endParaRPr sz="1200" b="1" i="0" u="none" strike="noStrike" cap="none" dirty="0">
              <a:solidFill>
                <a:srgbClr val="1B96D2"/>
              </a:solidFill>
              <a:ea typeface="Roboto"/>
              <a:cs typeface="Roboto"/>
              <a:sym typeface="Roboto"/>
            </a:endParaRPr>
          </a:p>
        </p:txBody>
      </p:sp>
      <p:sp>
        <p:nvSpPr>
          <p:cNvPr id="29" name="Google Shape;219;p20">
            <a:extLst>
              <a:ext uri="{FF2B5EF4-FFF2-40B4-BE49-F238E27FC236}">
                <a16:creationId xmlns:a16="http://schemas.microsoft.com/office/drawing/2014/main" xmlns="" id="{B9A7E1EF-F820-7D41-BF74-0FC9F8FD45BE}"/>
              </a:ext>
            </a:extLst>
          </p:cNvPr>
          <p:cNvSpPr txBox="1"/>
          <p:nvPr/>
        </p:nvSpPr>
        <p:spPr>
          <a:xfrm>
            <a:off x="5404608" y="3718661"/>
            <a:ext cx="1462043" cy="8309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AR" sz="1200" b="1" i="0" u="none" strike="noStrike" cap="none" dirty="0">
                <a:solidFill>
                  <a:srgbClr val="1B96D2"/>
                </a:solidFill>
                <a:ea typeface="Roboto"/>
                <a:cs typeface="Roboto"/>
                <a:sym typeface="Roboto"/>
              </a:rPr>
              <a:t>Debida diligencia </a:t>
            </a:r>
            <a:endParaRPr sz="1200" dirty="0"/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AR" sz="1200" b="1" i="0" u="none" strike="noStrike" cap="none" dirty="0">
                <a:solidFill>
                  <a:srgbClr val="1B96D2"/>
                </a:solidFill>
                <a:ea typeface="Roboto"/>
                <a:cs typeface="Roboto"/>
                <a:sym typeface="Roboto"/>
              </a:rPr>
              <a:t>en M&amp;A</a:t>
            </a:r>
            <a:endParaRPr sz="1200" dirty="0"/>
          </a:p>
        </p:txBody>
      </p:sp>
      <p:sp>
        <p:nvSpPr>
          <p:cNvPr id="30" name="Google Shape;220;p20">
            <a:extLst>
              <a:ext uri="{FF2B5EF4-FFF2-40B4-BE49-F238E27FC236}">
                <a16:creationId xmlns:a16="http://schemas.microsoft.com/office/drawing/2014/main" xmlns="" id="{AB41C450-8342-E449-A00F-87E6C9EDDD22}"/>
              </a:ext>
            </a:extLst>
          </p:cNvPr>
          <p:cNvSpPr txBox="1"/>
          <p:nvPr/>
        </p:nvSpPr>
        <p:spPr>
          <a:xfrm>
            <a:off x="6858200" y="3730597"/>
            <a:ext cx="1413747" cy="584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AR" sz="1200" b="1" i="0" u="none" strike="noStrike" cap="none" dirty="0">
                <a:solidFill>
                  <a:srgbClr val="1B96D2"/>
                </a:solidFill>
                <a:ea typeface="Roboto"/>
                <a:cs typeface="Roboto"/>
                <a:sym typeface="Roboto"/>
              </a:rPr>
              <a:t>Responsable</a:t>
            </a:r>
            <a:endParaRPr sz="1200" dirty="0"/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AR" sz="1200" b="1" i="0" u="none" strike="noStrike" cap="none" dirty="0">
                <a:solidFill>
                  <a:srgbClr val="1B96D2"/>
                </a:solidFill>
                <a:ea typeface="Roboto"/>
                <a:cs typeface="Roboto"/>
                <a:sym typeface="Roboto"/>
              </a:rPr>
              <a:t>interno</a:t>
            </a:r>
            <a:endParaRPr sz="1200" dirty="0"/>
          </a:p>
        </p:txBody>
      </p:sp>
      <p:sp>
        <p:nvSpPr>
          <p:cNvPr id="31" name="Google Shape;221;p20">
            <a:extLst>
              <a:ext uri="{FF2B5EF4-FFF2-40B4-BE49-F238E27FC236}">
                <a16:creationId xmlns:a16="http://schemas.microsoft.com/office/drawing/2014/main" xmlns="" id="{56CCDD1E-012C-4F48-8F52-26F38E4394CC}"/>
              </a:ext>
            </a:extLst>
          </p:cNvPr>
          <p:cNvSpPr txBox="1"/>
          <p:nvPr/>
        </p:nvSpPr>
        <p:spPr>
          <a:xfrm>
            <a:off x="2422921" y="5418420"/>
            <a:ext cx="1326838" cy="8309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AR" sz="1200" b="1" i="0" u="none" strike="noStrike" cap="none" dirty="0">
                <a:solidFill>
                  <a:srgbClr val="1B96D2"/>
                </a:solidFill>
                <a:ea typeface="Roboto"/>
                <a:cs typeface="Roboto"/>
                <a:sym typeface="Roboto"/>
              </a:rPr>
              <a:t>Monitoreo y evaluación continua</a:t>
            </a:r>
            <a:endParaRPr sz="1200" b="1" i="0" u="none" strike="noStrike" cap="none" dirty="0">
              <a:solidFill>
                <a:srgbClr val="1B96D2"/>
              </a:solidFill>
              <a:ea typeface="Roboto"/>
              <a:cs typeface="Roboto"/>
              <a:sym typeface="Roboto"/>
            </a:endParaRPr>
          </a:p>
        </p:txBody>
      </p:sp>
      <p:sp>
        <p:nvSpPr>
          <p:cNvPr id="32" name="Google Shape;222;p20">
            <a:extLst>
              <a:ext uri="{FF2B5EF4-FFF2-40B4-BE49-F238E27FC236}">
                <a16:creationId xmlns:a16="http://schemas.microsoft.com/office/drawing/2014/main" xmlns="" id="{DD731BE7-B6ED-E34A-A14C-FBC052E0116B}"/>
              </a:ext>
            </a:extLst>
          </p:cNvPr>
          <p:cNvSpPr txBox="1"/>
          <p:nvPr/>
        </p:nvSpPr>
        <p:spPr>
          <a:xfrm>
            <a:off x="5364088" y="5434821"/>
            <a:ext cx="1648886" cy="584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AR" sz="1200" b="1" i="0" u="none" strike="noStrike" cap="none" dirty="0">
                <a:solidFill>
                  <a:srgbClr val="1B96D2"/>
                </a:solidFill>
                <a:ea typeface="Roboto"/>
                <a:cs typeface="Roboto"/>
                <a:sym typeface="Roboto"/>
              </a:rPr>
              <a:t>Exigencias</a:t>
            </a:r>
            <a:endParaRPr sz="1200" dirty="0"/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AR" sz="1200" b="1" i="0" u="none" strike="noStrike" cap="none" dirty="0">
                <a:solidFill>
                  <a:srgbClr val="1B96D2"/>
                </a:solidFill>
                <a:ea typeface="Roboto"/>
                <a:cs typeface="Roboto"/>
                <a:sym typeface="Roboto"/>
              </a:rPr>
              <a:t>reglamentarias</a:t>
            </a:r>
            <a:endParaRPr sz="1200" dirty="0"/>
          </a:p>
        </p:txBody>
      </p:sp>
    </p:spTree>
    <p:extLst>
      <p:ext uri="{BB962C8B-B14F-4D97-AF65-F5344CB8AC3E}">
        <p14:creationId xmlns:p14="http://schemas.microsoft.com/office/powerpoint/2010/main" val="199474838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2 Marcador de contenido"/>
          <p:cNvSpPr txBox="1">
            <a:spLocks/>
          </p:cNvSpPr>
          <p:nvPr/>
        </p:nvSpPr>
        <p:spPr>
          <a:xfrm>
            <a:off x="464241" y="1135381"/>
            <a:ext cx="8502777" cy="5026356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01168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19456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37744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-342900" defTabSz="1509713" fontAlgn="auto">
              <a:spcAft>
                <a:spcPts val="0"/>
              </a:spcAft>
              <a:defRPr/>
            </a:pPr>
            <a:r>
              <a:rPr lang="es-AR" sz="1500" kern="0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Univers 55" charset="0"/>
                <a:cs typeface="Univers 55"/>
              </a:rPr>
              <a:t>Análisis </a:t>
            </a:r>
            <a:r>
              <a:rPr lang="es-AR" sz="1500" kern="0" dirty="0">
                <a:solidFill>
                  <a:schemeClr val="tx1">
                    <a:lumMod val="65000"/>
                    <a:lumOff val="35000"/>
                  </a:schemeClr>
                </a:solidFill>
                <a:ea typeface="Univers 55" charset="0"/>
                <a:cs typeface="Univers 55"/>
              </a:rPr>
              <a:t>del contexto de la organización y partes </a:t>
            </a:r>
            <a:r>
              <a:rPr lang="es-AR" sz="1500" kern="0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Univers 55" charset="0"/>
                <a:cs typeface="Univers 55"/>
              </a:rPr>
              <a:t>interesadas (Riesgos).</a:t>
            </a:r>
            <a:endParaRPr lang="es-AR" sz="1500" kern="0" dirty="0">
              <a:solidFill>
                <a:schemeClr val="tx1">
                  <a:lumMod val="65000"/>
                  <a:lumOff val="35000"/>
                </a:schemeClr>
              </a:solidFill>
              <a:ea typeface="Univers 55" charset="0"/>
              <a:cs typeface="Univers 55"/>
            </a:endParaRPr>
          </a:p>
          <a:p>
            <a:pPr indent="-342900" defTabSz="1509713" fontAlgn="auto">
              <a:spcAft>
                <a:spcPts val="0"/>
              </a:spcAft>
              <a:defRPr/>
            </a:pPr>
            <a:r>
              <a:rPr lang="es-AR" sz="1500" kern="0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Univers 55" charset="0"/>
                <a:cs typeface="Univers 55"/>
              </a:rPr>
              <a:t>Aprobación </a:t>
            </a:r>
            <a:r>
              <a:rPr lang="es-AR" sz="1500" kern="0" dirty="0">
                <a:solidFill>
                  <a:schemeClr val="tx1">
                    <a:lumMod val="65000"/>
                    <a:lumOff val="35000"/>
                  </a:schemeClr>
                </a:solidFill>
                <a:ea typeface="Univers 55" charset="0"/>
                <a:cs typeface="Univers 55"/>
              </a:rPr>
              <a:t>de una Política de Compliance Tributario.</a:t>
            </a:r>
          </a:p>
          <a:p>
            <a:pPr indent="-342900" defTabSz="1509713" fontAlgn="auto">
              <a:spcAft>
                <a:spcPts val="0"/>
              </a:spcAft>
              <a:defRPr/>
            </a:pPr>
            <a:r>
              <a:rPr lang="es-AR" sz="1500" kern="0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Univers 55" charset="0"/>
                <a:cs typeface="Univers 55"/>
              </a:rPr>
              <a:t>Designación </a:t>
            </a:r>
            <a:r>
              <a:rPr lang="es-AR" sz="1500" kern="0" dirty="0">
                <a:solidFill>
                  <a:schemeClr val="tx1">
                    <a:lumMod val="65000"/>
                    <a:lumOff val="35000"/>
                  </a:schemeClr>
                </a:solidFill>
                <a:ea typeface="Univers 55" charset="0"/>
                <a:cs typeface="Univers 55"/>
              </a:rPr>
              <a:t>de un órgano de compliance tributario </a:t>
            </a:r>
            <a:r>
              <a:rPr lang="es-AR" sz="1500" kern="0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Univers 55" charset="0"/>
                <a:cs typeface="Univers 55"/>
              </a:rPr>
              <a:t>(control + recursos).</a:t>
            </a:r>
          </a:p>
          <a:p>
            <a:pPr indent="-342900" defTabSz="1509713" fontAlgn="auto">
              <a:spcAft>
                <a:spcPts val="0"/>
              </a:spcAft>
              <a:defRPr/>
            </a:pPr>
            <a:r>
              <a:rPr lang="es-AR" sz="1500" kern="0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Univers 55" charset="0"/>
                <a:cs typeface="Univers 55"/>
              </a:rPr>
              <a:t>Identificación </a:t>
            </a:r>
            <a:r>
              <a:rPr lang="es-AR" sz="1500" kern="0" dirty="0">
                <a:solidFill>
                  <a:schemeClr val="tx1">
                    <a:lumMod val="65000"/>
                    <a:lumOff val="35000"/>
                  </a:schemeClr>
                </a:solidFill>
                <a:ea typeface="Univers 55" charset="0"/>
                <a:cs typeface="Univers 55"/>
              </a:rPr>
              <a:t>y evaluación de los riesgos </a:t>
            </a:r>
            <a:r>
              <a:rPr lang="es-AR" sz="1500" kern="0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Univers 55" charset="0"/>
                <a:cs typeface="Univers 55"/>
              </a:rPr>
              <a:t>tributarios.</a:t>
            </a:r>
            <a:endParaRPr lang="es-AR" sz="1500" kern="0" dirty="0">
              <a:solidFill>
                <a:schemeClr val="tx1">
                  <a:lumMod val="65000"/>
                  <a:lumOff val="35000"/>
                </a:schemeClr>
              </a:solidFill>
              <a:ea typeface="Univers 55" charset="0"/>
              <a:cs typeface="Univers 55"/>
            </a:endParaRPr>
          </a:p>
          <a:p>
            <a:pPr indent="-342900" defTabSz="1509713" fontAlgn="auto">
              <a:spcAft>
                <a:spcPts val="0"/>
              </a:spcAft>
              <a:defRPr/>
            </a:pPr>
            <a:r>
              <a:rPr lang="es-AR" sz="1500" kern="0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Univers 55" charset="0"/>
                <a:cs typeface="Univers 55"/>
              </a:rPr>
              <a:t>Definición </a:t>
            </a:r>
            <a:r>
              <a:rPr lang="es-AR" sz="1500" kern="0" dirty="0">
                <a:solidFill>
                  <a:schemeClr val="tx1">
                    <a:lumMod val="65000"/>
                    <a:lumOff val="35000"/>
                  </a:schemeClr>
                </a:solidFill>
                <a:ea typeface="Univers 55" charset="0"/>
                <a:cs typeface="Univers 55"/>
              </a:rPr>
              <a:t>de objetivos de mejora del sistema </a:t>
            </a:r>
            <a:r>
              <a:rPr lang="es-AR" sz="1500" kern="0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Univers 55" charset="0"/>
                <a:cs typeface="Univers 55"/>
              </a:rPr>
              <a:t>de </a:t>
            </a:r>
            <a:r>
              <a:rPr lang="es-AR" sz="1500" kern="0" dirty="0">
                <a:solidFill>
                  <a:schemeClr val="tx1">
                    <a:lumMod val="65000"/>
                    <a:lumOff val="35000"/>
                  </a:schemeClr>
                </a:solidFill>
                <a:ea typeface="Univers 55" charset="0"/>
                <a:cs typeface="Univers 55"/>
              </a:rPr>
              <a:t>compliance tributario.</a:t>
            </a:r>
          </a:p>
          <a:p>
            <a:pPr indent="-342900" defTabSz="1509713" fontAlgn="auto">
              <a:spcAft>
                <a:spcPts val="0"/>
              </a:spcAft>
              <a:defRPr/>
            </a:pPr>
            <a:r>
              <a:rPr lang="es-AR" sz="1500" kern="0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Univers 55" charset="0"/>
                <a:cs typeface="Univers 55"/>
              </a:rPr>
              <a:t>Creación </a:t>
            </a:r>
            <a:r>
              <a:rPr lang="es-AR" sz="1500" kern="0" dirty="0">
                <a:solidFill>
                  <a:schemeClr val="tx1">
                    <a:lumMod val="65000"/>
                    <a:lumOff val="35000"/>
                  </a:schemeClr>
                </a:solidFill>
                <a:ea typeface="Univers 55" charset="0"/>
                <a:cs typeface="Univers 55"/>
              </a:rPr>
              <a:t>de una Cultura de Cumplimiento.</a:t>
            </a:r>
          </a:p>
          <a:p>
            <a:pPr indent="-342900" defTabSz="1509713" fontAlgn="auto">
              <a:spcAft>
                <a:spcPts val="0"/>
              </a:spcAft>
              <a:defRPr/>
            </a:pPr>
            <a:r>
              <a:rPr lang="es-AR" sz="1500" kern="0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Univers 55" charset="0"/>
                <a:cs typeface="Univers 55"/>
              </a:rPr>
              <a:t>Definición </a:t>
            </a:r>
            <a:r>
              <a:rPr lang="es-AR" sz="1500" kern="0" dirty="0">
                <a:solidFill>
                  <a:schemeClr val="tx1">
                    <a:lumMod val="65000"/>
                    <a:lumOff val="35000"/>
                  </a:schemeClr>
                </a:solidFill>
                <a:ea typeface="Univers 55" charset="0"/>
                <a:cs typeface="Univers 55"/>
              </a:rPr>
              <a:t>de los controles financieros y no </a:t>
            </a:r>
            <a:r>
              <a:rPr lang="es-AR" sz="1500" kern="0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Univers 55" charset="0"/>
                <a:cs typeface="Univers 55"/>
              </a:rPr>
              <a:t>financieros para mitigar riesgos.</a:t>
            </a:r>
            <a:endParaRPr lang="es-AR" sz="1500" kern="0" dirty="0">
              <a:solidFill>
                <a:schemeClr val="tx1">
                  <a:lumMod val="65000"/>
                  <a:lumOff val="35000"/>
                </a:schemeClr>
              </a:solidFill>
              <a:ea typeface="Univers 55" charset="0"/>
              <a:cs typeface="Univers 55"/>
            </a:endParaRPr>
          </a:p>
          <a:p>
            <a:pPr indent="-342900" defTabSz="1509713" fontAlgn="auto">
              <a:spcAft>
                <a:spcPts val="0"/>
              </a:spcAft>
              <a:defRPr/>
            </a:pPr>
            <a:r>
              <a:rPr lang="es-AR" sz="1500" kern="0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Univers 55" charset="0"/>
                <a:cs typeface="Univers 55"/>
              </a:rPr>
              <a:t>Definición </a:t>
            </a:r>
            <a:r>
              <a:rPr lang="es-AR" sz="1500" kern="0" dirty="0">
                <a:solidFill>
                  <a:schemeClr val="tx1">
                    <a:lumMod val="65000"/>
                    <a:lumOff val="35000"/>
                  </a:schemeClr>
                </a:solidFill>
                <a:ea typeface="Univers 55" charset="0"/>
                <a:cs typeface="Univers 55"/>
              </a:rPr>
              <a:t>de procesos de diligencia debida con personal más </a:t>
            </a:r>
            <a:r>
              <a:rPr lang="es-AR" sz="1500" kern="0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Univers 55" charset="0"/>
                <a:cs typeface="Univers 55"/>
              </a:rPr>
              <a:t>expuesto.</a:t>
            </a:r>
            <a:endParaRPr lang="es-AR" sz="1500" kern="0" dirty="0">
              <a:solidFill>
                <a:schemeClr val="tx1">
                  <a:lumMod val="65000"/>
                  <a:lumOff val="35000"/>
                </a:schemeClr>
              </a:solidFill>
              <a:ea typeface="Univers 55" charset="0"/>
              <a:cs typeface="Univers 55"/>
            </a:endParaRPr>
          </a:p>
          <a:p>
            <a:pPr indent="-342900" defTabSz="1509713" fontAlgn="auto">
              <a:spcAft>
                <a:spcPts val="0"/>
              </a:spcAft>
              <a:defRPr/>
            </a:pPr>
            <a:r>
              <a:rPr lang="es-AR" sz="1500" kern="0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Univers 55" charset="0"/>
                <a:cs typeface="Univers 55"/>
              </a:rPr>
              <a:t>Definición </a:t>
            </a:r>
            <a:r>
              <a:rPr lang="es-AR" sz="1500" kern="0" dirty="0">
                <a:solidFill>
                  <a:schemeClr val="tx1">
                    <a:lumMod val="65000"/>
                    <a:lumOff val="35000"/>
                  </a:schemeClr>
                </a:solidFill>
                <a:ea typeface="Univers 55" charset="0"/>
                <a:cs typeface="Univers 55"/>
              </a:rPr>
              <a:t>de procesos de diligencia debida con socios de negocio, proveedores, etc.</a:t>
            </a:r>
          </a:p>
          <a:p>
            <a:pPr indent="-342900" defTabSz="1509713" fontAlgn="auto">
              <a:spcAft>
                <a:spcPts val="0"/>
              </a:spcAft>
              <a:defRPr/>
            </a:pPr>
            <a:r>
              <a:rPr lang="es-AR" sz="1500" kern="0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Univers 55" charset="0"/>
                <a:cs typeface="Univers 55"/>
              </a:rPr>
              <a:t>Establecimiento </a:t>
            </a:r>
            <a:r>
              <a:rPr lang="es-AR" sz="1500" kern="0" dirty="0">
                <a:solidFill>
                  <a:schemeClr val="tx1">
                    <a:lumMod val="65000"/>
                    <a:lumOff val="35000"/>
                  </a:schemeClr>
                </a:solidFill>
                <a:ea typeface="Univers 55" charset="0"/>
                <a:cs typeface="Univers 55"/>
              </a:rPr>
              <a:t>de cláusulas contractuales relacionadas con el cumplimiento tributario.</a:t>
            </a:r>
          </a:p>
          <a:p>
            <a:pPr indent="-342900" defTabSz="1509713" fontAlgn="auto">
              <a:spcAft>
                <a:spcPts val="0"/>
              </a:spcAft>
              <a:defRPr/>
            </a:pPr>
            <a:r>
              <a:rPr lang="es-AR" sz="1500" kern="0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Univers 55" charset="0"/>
                <a:cs typeface="Univers 55"/>
              </a:rPr>
              <a:t>Implementación </a:t>
            </a:r>
            <a:r>
              <a:rPr lang="es-AR" sz="1500" kern="0" dirty="0">
                <a:solidFill>
                  <a:schemeClr val="tx1">
                    <a:lumMod val="65000"/>
                    <a:lumOff val="35000"/>
                  </a:schemeClr>
                </a:solidFill>
                <a:ea typeface="Univers 55" charset="0"/>
                <a:cs typeface="Univers 55"/>
              </a:rPr>
              <a:t>de controles en filiales y socios de negocio.</a:t>
            </a:r>
          </a:p>
          <a:p>
            <a:pPr indent="-342900" defTabSz="1509713" fontAlgn="auto">
              <a:spcAft>
                <a:spcPts val="0"/>
              </a:spcAft>
              <a:defRPr/>
            </a:pPr>
            <a:r>
              <a:rPr lang="es-AR" sz="1500" kern="0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Univers 55" charset="0"/>
                <a:cs typeface="Univers 55"/>
              </a:rPr>
              <a:t>Realización </a:t>
            </a:r>
            <a:r>
              <a:rPr lang="es-AR" sz="1500" kern="0" dirty="0">
                <a:solidFill>
                  <a:schemeClr val="tx1">
                    <a:lumMod val="65000"/>
                    <a:lumOff val="35000"/>
                  </a:schemeClr>
                </a:solidFill>
                <a:ea typeface="Univers 55" charset="0"/>
                <a:cs typeface="Univers 55"/>
              </a:rPr>
              <a:t>de una auditoría interna al sistema de compliance tributario.</a:t>
            </a:r>
          </a:p>
          <a:p>
            <a:pPr indent="-342900" defTabSz="1509713" fontAlgn="auto">
              <a:spcAft>
                <a:spcPts val="0"/>
              </a:spcAft>
              <a:defRPr/>
            </a:pPr>
            <a:r>
              <a:rPr lang="es-AR" sz="1500" kern="0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Univers 55" charset="0"/>
                <a:cs typeface="Univers 55"/>
              </a:rPr>
              <a:t>Información </a:t>
            </a:r>
            <a:r>
              <a:rPr lang="es-AR" sz="1500" kern="0" dirty="0">
                <a:solidFill>
                  <a:schemeClr val="tx1">
                    <a:lumMod val="65000"/>
                    <a:lumOff val="35000"/>
                  </a:schemeClr>
                </a:solidFill>
                <a:ea typeface="Univers 55" charset="0"/>
                <a:cs typeface="Univers 55"/>
              </a:rPr>
              <a:t>a la alta dirección y al órgano de gobierno.</a:t>
            </a:r>
          </a:p>
          <a:p>
            <a:pPr indent="-342900" defTabSz="1509713" fontAlgn="auto">
              <a:spcAft>
                <a:spcPts val="0"/>
              </a:spcAft>
              <a:defRPr/>
            </a:pPr>
            <a:r>
              <a:rPr lang="es-AR" sz="1500" kern="0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Univers 55" charset="0"/>
                <a:cs typeface="Univers 55"/>
              </a:rPr>
              <a:t>Implantación </a:t>
            </a:r>
            <a:r>
              <a:rPr lang="es-AR" sz="1500" kern="0" dirty="0">
                <a:solidFill>
                  <a:schemeClr val="tx1">
                    <a:lumMod val="65000"/>
                    <a:lumOff val="35000"/>
                  </a:schemeClr>
                </a:solidFill>
                <a:ea typeface="Univers 55" charset="0"/>
                <a:cs typeface="Univers 55"/>
              </a:rPr>
              <a:t>un canal de denuncias y consultas.</a:t>
            </a:r>
          </a:p>
          <a:p>
            <a:pPr indent="-342900" defTabSz="1509713" fontAlgn="auto">
              <a:spcAft>
                <a:spcPts val="0"/>
              </a:spcAft>
              <a:defRPr/>
            </a:pPr>
            <a:r>
              <a:rPr lang="es-AR" sz="1500" kern="0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Univers 55" charset="0"/>
                <a:cs typeface="Univers 55"/>
              </a:rPr>
              <a:t>Definición </a:t>
            </a:r>
            <a:r>
              <a:rPr lang="es-AR" sz="1500" kern="0" dirty="0">
                <a:solidFill>
                  <a:schemeClr val="tx1">
                    <a:lumMod val="65000"/>
                    <a:lumOff val="35000"/>
                  </a:schemeClr>
                </a:solidFill>
                <a:ea typeface="Univers 55" charset="0"/>
                <a:cs typeface="Univers 55"/>
              </a:rPr>
              <a:t>de indicadores de desempeño del sistema de gestión de compliance </a:t>
            </a:r>
            <a:r>
              <a:rPr lang="es-AR" sz="1500" kern="0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Univers 55" charset="0"/>
                <a:cs typeface="Univers 55"/>
              </a:rPr>
              <a:t>tributario.</a:t>
            </a:r>
            <a:endParaRPr lang="es-AR" sz="1500" kern="0" dirty="0">
              <a:solidFill>
                <a:schemeClr val="tx1">
                  <a:lumMod val="65000"/>
                  <a:lumOff val="35000"/>
                </a:schemeClr>
              </a:solidFill>
              <a:ea typeface="Univers 55" charset="0"/>
              <a:cs typeface="Univers 55"/>
            </a:endParaRPr>
          </a:p>
        </p:txBody>
      </p:sp>
      <p:sp>
        <p:nvSpPr>
          <p:cNvPr id="3" name="Title 1"/>
          <p:cNvSpPr txBox="1">
            <a:spLocks/>
          </p:cNvSpPr>
          <p:nvPr>
            <p:custDataLst>
              <p:tags r:id="rId1"/>
            </p:custDataLst>
          </p:nvPr>
        </p:nvSpPr>
        <p:spPr>
          <a:xfrm>
            <a:off x="464242" y="336024"/>
            <a:ext cx="8388000" cy="46949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000" kern="120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fontAlgn="auto">
              <a:spcAft>
                <a:spcPts val="0"/>
              </a:spcAft>
              <a:defRPr/>
            </a:pPr>
            <a:r>
              <a:rPr lang="es-AR" altLang="ja-JP" sz="2800" b="0" dirty="0" smtClean="0">
                <a:solidFill>
                  <a:srgbClr val="81BC00"/>
                </a:solidFill>
                <a:latin typeface="Arial"/>
                <a:ea typeface="ＭＳ Ｐゴシック"/>
              </a:rPr>
              <a:t>Elementos </a:t>
            </a:r>
            <a:r>
              <a:rPr lang="es-AR" altLang="ja-JP" sz="2800" b="0" dirty="0">
                <a:solidFill>
                  <a:srgbClr val="81BC00"/>
                </a:solidFill>
                <a:latin typeface="Arial"/>
                <a:ea typeface="ＭＳ Ｐゴシック"/>
              </a:rPr>
              <a:t>relevantes de la norma UNE 19.602</a:t>
            </a:r>
            <a:endParaRPr kumimoji="0" lang="es-AR" sz="2400" b="0" i="0" u="none" strike="noStrike" kern="1200" cap="none" spc="0" normalizeH="0" baseline="0" noProof="0" dirty="0" smtClean="0">
              <a:ln>
                <a:noFill/>
              </a:ln>
              <a:solidFill>
                <a:srgbClr val="575757"/>
              </a:solidFill>
              <a:effectLst/>
              <a:uLnTx/>
              <a:uFillTx/>
              <a:latin typeface="Arial"/>
              <a:ea typeface="ＭＳ Ｐゴシック"/>
              <a:cs typeface="+mj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AR" sz="2400" b="0" i="0" u="none" strike="noStrike" kern="1200" cap="none" spc="0" normalizeH="0" baseline="0" noProof="0" dirty="0" smtClean="0">
              <a:ln>
                <a:noFill/>
              </a:ln>
              <a:solidFill>
                <a:srgbClr val="575757"/>
              </a:solidFill>
              <a:effectLst/>
              <a:uLnTx/>
              <a:uFillTx/>
              <a:latin typeface="Arial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1070092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8" name="Straight Connector 27"/>
          <p:cNvCxnSpPr/>
          <p:nvPr/>
        </p:nvCxnSpPr>
        <p:spPr>
          <a:xfrm flipV="1">
            <a:off x="3176792" y="5871365"/>
            <a:ext cx="533700" cy="150836"/>
          </a:xfrm>
          <a:prstGeom prst="line">
            <a:avLst/>
          </a:prstGeom>
          <a:ln w="12700">
            <a:solidFill>
              <a:srgbClr val="00A1DE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>
            <a:off x="3500984" y="1245906"/>
            <a:ext cx="900303" cy="861495"/>
          </a:xfrm>
          <a:prstGeom prst="line">
            <a:avLst/>
          </a:prstGeom>
          <a:ln w="12700">
            <a:solidFill>
              <a:srgbClr val="00A1DE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 flipV="1">
            <a:off x="6430705" y="4226434"/>
            <a:ext cx="512277" cy="258287"/>
          </a:xfrm>
          <a:prstGeom prst="line">
            <a:avLst/>
          </a:prstGeom>
          <a:noFill/>
          <a:ln w="12700" cap="flat" cmpd="sng" algn="ctr">
            <a:solidFill>
              <a:srgbClr val="00A1DE"/>
            </a:solidFill>
            <a:prstDash val="solid"/>
            <a:headEnd type="none"/>
            <a:tailEnd type="none"/>
          </a:ln>
          <a:effectLst/>
        </p:spPr>
      </p:cxnSp>
      <p:cxnSp>
        <p:nvCxnSpPr>
          <p:cNvPr id="31" name="Straight Connector 30"/>
          <p:cNvCxnSpPr/>
          <p:nvPr/>
        </p:nvCxnSpPr>
        <p:spPr>
          <a:xfrm flipV="1">
            <a:off x="5168665" y="1049403"/>
            <a:ext cx="730211" cy="820470"/>
          </a:xfrm>
          <a:prstGeom prst="line">
            <a:avLst/>
          </a:prstGeom>
          <a:noFill/>
          <a:ln w="12700" cap="flat" cmpd="sng" algn="ctr">
            <a:solidFill>
              <a:srgbClr val="00A1DE"/>
            </a:solidFill>
            <a:prstDash val="solid"/>
            <a:headEnd type="none"/>
            <a:tailEnd type="none"/>
          </a:ln>
          <a:effectLst/>
        </p:spPr>
      </p:cxnSp>
      <p:sp>
        <p:nvSpPr>
          <p:cNvPr id="48" name="Freeform 23"/>
          <p:cNvSpPr>
            <a:spLocks/>
          </p:cNvSpPr>
          <p:nvPr/>
        </p:nvSpPr>
        <p:spPr bwMode="blackWhite">
          <a:xfrm rot="4554384">
            <a:off x="4655816" y="1814594"/>
            <a:ext cx="2352399" cy="1995734"/>
          </a:xfrm>
          <a:custGeom>
            <a:avLst/>
            <a:gdLst>
              <a:gd name="T0" fmla="*/ 2147483647 w 973"/>
              <a:gd name="T1" fmla="*/ 2147483647 h 805"/>
              <a:gd name="T2" fmla="*/ 2147483647 w 973"/>
              <a:gd name="T3" fmla="*/ 2147483647 h 805"/>
              <a:gd name="T4" fmla="*/ 2147483647 w 973"/>
              <a:gd name="T5" fmla="*/ 2147483647 h 805"/>
              <a:gd name="T6" fmla="*/ 2147483647 w 973"/>
              <a:gd name="T7" fmla="*/ 2147483647 h 805"/>
              <a:gd name="T8" fmla="*/ 2147483647 w 973"/>
              <a:gd name="T9" fmla="*/ 2147483647 h 805"/>
              <a:gd name="T10" fmla="*/ 2147483647 w 973"/>
              <a:gd name="T11" fmla="*/ 2147483647 h 805"/>
              <a:gd name="T12" fmla="*/ 2147483647 w 973"/>
              <a:gd name="T13" fmla="*/ 2147483647 h 805"/>
              <a:gd name="T14" fmla="*/ 2147483647 w 973"/>
              <a:gd name="T15" fmla="*/ 2147483647 h 805"/>
              <a:gd name="T16" fmla="*/ 2147483647 w 973"/>
              <a:gd name="T17" fmla="*/ 2147483647 h 805"/>
              <a:gd name="T18" fmla="*/ 2147483647 w 973"/>
              <a:gd name="T19" fmla="*/ 2147483647 h 805"/>
              <a:gd name="T20" fmla="*/ 2147483647 w 973"/>
              <a:gd name="T21" fmla="*/ 2147483647 h 805"/>
              <a:gd name="T22" fmla="*/ 2147483647 w 973"/>
              <a:gd name="T23" fmla="*/ 2147483647 h 805"/>
              <a:gd name="T24" fmla="*/ 2147483647 w 973"/>
              <a:gd name="T25" fmla="*/ 2147483647 h 805"/>
              <a:gd name="T26" fmla="*/ 2147483647 w 973"/>
              <a:gd name="T27" fmla="*/ 0 h 805"/>
              <a:gd name="T28" fmla="*/ 2147483647 w 973"/>
              <a:gd name="T29" fmla="*/ 2147483647 h 805"/>
              <a:gd name="T30" fmla="*/ 2147483647 w 973"/>
              <a:gd name="T31" fmla="*/ 2147483647 h 805"/>
              <a:gd name="T32" fmla="*/ 2147483647 w 973"/>
              <a:gd name="T33" fmla="*/ 2147483647 h 805"/>
              <a:gd name="T34" fmla="*/ 2147483647 w 973"/>
              <a:gd name="T35" fmla="*/ 2147483647 h 805"/>
              <a:gd name="T36" fmla="*/ 2147483647 w 973"/>
              <a:gd name="T37" fmla="*/ 2147483647 h 805"/>
              <a:gd name="T38" fmla="*/ 2147483647 w 973"/>
              <a:gd name="T39" fmla="*/ 2147483647 h 805"/>
              <a:gd name="T40" fmla="*/ 2147483647 w 973"/>
              <a:gd name="T41" fmla="*/ 2147483647 h 805"/>
              <a:gd name="T42" fmla="*/ 2147483647 w 973"/>
              <a:gd name="T43" fmla="*/ 2147483647 h 805"/>
              <a:gd name="T44" fmla="*/ 2147483647 w 973"/>
              <a:gd name="T45" fmla="*/ 2147483647 h 805"/>
              <a:gd name="T46" fmla="*/ 2147483647 w 973"/>
              <a:gd name="T47" fmla="*/ 2147483647 h 805"/>
              <a:gd name="T48" fmla="*/ 2147483647 w 973"/>
              <a:gd name="T49" fmla="*/ 2147483647 h 805"/>
              <a:gd name="T50" fmla="*/ 2147483647 w 973"/>
              <a:gd name="T51" fmla="*/ 2147483647 h 805"/>
              <a:gd name="T52" fmla="*/ 2147483647 w 973"/>
              <a:gd name="T53" fmla="*/ 2147483647 h 805"/>
              <a:gd name="T54" fmla="*/ 2147483647 w 973"/>
              <a:gd name="T55" fmla="*/ 2147483647 h 805"/>
              <a:gd name="T56" fmla="*/ 2147483647 w 973"/>
              <a:gd name="T57" fmla="*/ 2147483647 h 805"/>
              <a:gd name="T58" fmla="*/ 0 w 973"/>
              <a:gd name="T59" fmla="*/ 2147483647 h 805"/>
              <a:gd name="T60" fmla="*/ 2147483647 w 973"/>
              <a:gd name="T61" fmla="*/ 2147483647 h 805"/>
              <a:gd name="T62" fmla="*/ 2147483647 w 973"/>
              <a:gd name="T63" fmla="*/ 2147483647 h 805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w 973"/>
              <a:gd name="T97" fmla="*/ 0 h 805"/>
              <a:gd name="T98" fmla="*/ 973 w 973"/>
              <a:gd name="T99" fmla="*/ 805 h 805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T96" t="T97" r="T98" b="T99"/>
            <a:pathLst>
              <a:path w="973" h="805">
                <a:moveTo>
                  <a:pt x="402" y="804"/>
                </a:moveTo>
                <a:lnTo>
                  <a:pt x="424" y="765"/>
                </a:lnTo>
                <a:lnTo>
                  <a:pt x="450" y="730"/>
                </a:lnTo>
                <a:lnTo>
                  <a:pt x="479" y="698"/>
                </a:lnTo>
                <a:lnTo>
                  <a:pt x="512" y="668"/>
                </a:lnTo>
                <a:lnTo>
                  <a:pt x="548" y="642"/>
                </a:lnTo>
                <a:lnTo>
                  <a:pt x="583" y="621"/>
                </a:lnTo>
                <a:lnTo>
                  <a:pt x="620" y="603"/>
                </a:lnTo>
                <a:lnTo>
                  <a:pt x="660" y="589"/>
                </a:lnTo>
                <a:lnTo>
                  <a:pt x="699" y="579"/>
                </a:lnTo>
                <a:lnTo>
                  <a:pt x="740" y="572"/>
                </a:lnTo>
                <a:lnTo>
                  <a:pt x="752" y="722"/>
                </a:lnTo>
                <a:lnTo>
                  <a:pt x="972" y="356"/>
                </a:lnTo>
                <a:lnTo>
                  <a:pt x="712" y="0"/>
                </a:lnTo>
                <a:lnTo>
                  <a:pt x="713" y="134"/>
                </a:lnTo>
                <a:lnTo>
                  <a:pt x="651" y="142"/>
                </a:lnTo>
                <a:lnTo>
                  <a:pt x="590" y="154"/>
                </a:lnTo>
                <a:lnTo>
                  <a:pt x="530" y="170"/>
                </a:lnTo>
                <a:lnTo>
                  <a:pt x="471" y="191"/>
                </a:lnTo>
                <a:lnTo>
                  <a:pt x="414" y="216"/>
                </a:lnTo>
                <a:lnTo>
                  <a:pt x="359" y="245"/>
                </a:lnTo>
                <a:lnTo>
                  <a:pt x="305" y="278"/>
                </a:lnTo>
                <a:lnTo>
                  <a:pt x="257" y="312"/>
                </a:lnTo>
                <a:lnTo>
                  <a:pt x="212" y="349"/>
                </a:lnTo>
                <a:lnTo>
                  <a:pt x="170" y="390"/>
                </a:lnTo>
                <a:lnTo>
                  <a:pt x="129" y="432"/>
                </a:lnTo>
                <a:lnTo>
                  <a:pt x="92" y="478"/>
                </a:lnTo>
                <a:lnTo>
                  <a:pt x="58" y="526"/>
                </a:lnTo>
                <a:lnTo>
                  <a:pt x="27" y="576"/>
                </a:lnTo>
                <a:lnTo>
                  <a:pt x="0" y="628"/>
                </a:lnTo>
                <a:lnTo>
                  <a:pt x="264" y="607"/>
                </a:lnTo>
                <a:lnTo>
                  <a:pt x="402" y="804"/>
                </a:lnTo>
              </a:path>
            </a:pathLst>
          </a:custGeom>
          <a:solidFill>
            <a:srgbClr val="72C7E7"/>
          </a:solidFill>
          <a:ln w="12700" cap="rnd">
            <a:noFill/>
            <a:round/>
            <a:headEnd/>
            <a:tailEnd/>
          </a:ln>
        </p:spPr>
        <p:txBody>
          <a:bodyPr/>
          <a:lstStyle/>
          <a:p>
            <a:pPr defTabSz="844083">
              <a:defRPr/>
            </a:pPr>
            <a:endParaRPr lang="es-CO" sz="1015" kern="0" dirty="0">
              <a:solidFill>
                <a:sysClr val="windowText" lastClr="000000"/>
              </a:solidFill>
              <a:latin typeface="Calibri"/>
            </a:endParaRPr>
          </a:p>
        </p:txBody>
      </p:sp>
      <p:sp>
        <p:nvSpPr>
          <p:cNvPr id="49" name="Freeform 24"/>
          <p:cNvSpPr>
            <a:spLocks/>
          </p:cNvSpPr>
          <p:nvPr/>
        </p:nvSpPr>
        <p:spPr bwMode="blackWhite">
          <a:xfrm rot="4554384">
            <a:off x="4909739" y="3801308"/>
            <a:ext cx="2130594" cy="2031489"/>
          </a:xfrm>
          <a:custGeom>
            <a:avLst/>
            <a:gdLst>
              <a:gd name="T0" fmla="*/ 2147483647 w 881"/>
              <a:gd name="T1" fmla="*/ 2147483647 h 819"/>
              <a:gd name="T2" fmla="*/ 2147483647 w 881"/>
              <a:gd name="T3" fmla="*/ 2147483647 h 819"/>
              <a:gd name="T4" fmla="*/ 2147483647 w 881"/>
              <a:gd name="T5" fmla="*/ 2147483647 h 819"/>
              <a:gd name="T6" fmla="*/ 2147483647 w 881"/>
              <a:gd name="T7" fmla="*/ 2147483647 h 819"/>
              <a:gd name="T8" fmla="*/ 2147483647 w 881"/>
              <a:gd name="T9" fmla="*/ 2147483647 h 819"/>
              <a:gd name="T10" fmla="*/ 2147483647 w 881"/>
              <a:gd name="T11" fmla="*/ 2147483647 h 819"/>
              <a:gd name="T12" fmla="*/ 2147483647 w 881"/>
              <a:gd name="T13" fmla="*/ 2147483647 h 819"/>
              <a:gd name="T14" fmla="*/ 2147483647 w 881"/>
              <a:gd name="T15" fmla="*/ 2147483647 h 819"/>
              <a:gd name="T16" fmla="*/ 2147483647 w 881"/>
              <a:gd name="T17" fmla="*/ 2147483647 h 819"/>
              <a:gd name="T18" fmla="*/ 2147483647 w 881"/>
              <a:gd name="T19" fmla="*/ 2147483647 h 819"/>
              <a:gd name="T20" fmla="*/ 2147483647 w 881"/>
              <a:gd name="T21" fmla="*/ 2147483647 h 819"/>
              <a:gd name="T22" fmla="*/ 2147483647 w 881"/>
              <a:gd name="T23" fmla="*/ 2147483647 h 819"/>
              <a:gd name="T24" fmla="*/ 2147483647 w 881"/>
              <a:gd name="T25" fmla="*/ 2147483647 h 819"/>
              <a:gd name="T26" fmla="*/ 2147483647 w 881"/>
              <a:gd name="T27" fmla="*/ 2147483647 h 819"/>
              <a:gd name="T28" fmla="*/ 2147483647 w 881"/>
              <a:gd name="T29" fmla="*/ 2147483647 h 819"/>
              <a:gd name="T30" fmla="*/ 2147483647 w 881"/>
              <a:gd name="T31" fmla="*/ 2147483647 h 819"/>
              <a:gd name="T32" fmla="*/ 2147483647 w 881"/>
              <a:gd name="T33" fmla="*/ 2147483647 h 819"/>
              <a:gd name="T34" fmla="*/ 2147483647 w 881"/>
              <a:gd name="T35" fmla="*/ 2147483647 h 819"/>
              <a:gd name="T36" fmla="*/ 2147483647 w 881"/>
              <a:gd name="T37" fmla="*/ 2147483647 h 819"/>
              <a:gd name="T38" fmla="*/ 2147483647 w 881"/>
              <a:gd name="T39" fmla="*/ 2147483647 h 819"/>
              <a:gd name="T40" fmla="*/ 0 w 881"/>
              <a:gd name="T41" fmla="*/ 0 h 819"/>
              <a:gd name="T42" fmla="*/ 2147483647 w 881"/>
              <a:gd name="T43" fmla="*/ 2147483647 h 819"/>
              <a:gd name="T44" fmla="*/ 2147483647 w 881"/>
              <a:gd name="T45" fmla="*/ 2147483647 h 819"/>
              <a:gd name="T46" fmla="*/ 2147483647 w 881"/>
              <a:gd name="T47" fmla="*/ 2147483647 h 819"/>
              <a:gd name="T48" fmla="*/ 2147483647 w 881"/>
              <a:gd name="T49" fmla="*/ 2147483647 h 819"/>
              <a:gd name="T50" fmla="*/ 2147483647 w 881"/>
              <a:gd name="T51" fmla="*/ 2147483647 h 819"/>
              <a:gd name="T52" fmla="*/ 2147483647 w 881"/>
              <a:gd name="T53" fmla="*/ 2147483647 h 819"/>
              <a:gd name="T54" fmla="*/ 2147483647 w 881"/>
              <a:gd name="T55" fmla="*/ 2147483647 h 819"/>
              <a:gd name="T56" fmla="*/ 2147483647 w 881"/>
              <a:gd name="T57" fmla="*/ 2147483647 h 819"/>
              <a:gd name="T58" fmla="*/ 2147483647 w 881"/>
              <a:gd name="T59" fmla="*/ 2147483647 h 819"/>
              <a:gd name="T60" fmla="*/ 2147483647 w 881"/>
              <a:gd name="T61" fmla="*/ 2147483647 h 819"/>
              <a:gd name="T62" fmla="*/ 2147483647 w 881"/>
              <a:gd name="T63" fmla="*/ 2147483647 h 819"/>
              <a:gd name="T64" fmla="*/ 2147483647 w 881"/>
              <a:gd name="T65" fmla="*/ 2147483647 h 819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w 881"/>
              <a:gd name="T100" fmla="*/ 0 h 819"/>
              <a:gd name="T101" fmla="*/ 881 w 881"/>
              <a:gd name="T102" fmla="*/ 819 h 819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T99" t="T100" r="T101" b="T102"/>
            <a:pathLst>
              <a:path w="881" h="819">
                <a:moveTo>
                  <a:pt x="583" y="818"/>
                </a:moveTo>
                <a:lnTo>
                  <a:pt x="685" y="715"/>
                </a:lnTo>
                <a:lnTo>
                  <a:pt x="784" y="609"/>
                </a:lnTo>
                <a:lnTo>
                  <a:pt x="880" y="502"/>
                </a:lnTo>
                <a:lnTo>
                  <a:pt x="734" y="542"/>
                </a:lnTo>
                <a:lnTo>
                  <a:pt x="709" y="487"/>
                </a:lnTo>
                <a:lnTo>
                  <a:pt x="681" y="433"/>
                </a:lnTo>
                <a:lnTo>
                  <a:pt x="650" y="383"/>
                </a:lnTo>
                <a:lnTo>
                  <a:pt x="615" y="334"/>
                </a:lnTo>
                <a:lnTo>
                  <a:pt x="576" y="288"/>
                </a:lnTo>
                <a:lnTo>
                  <a:pt x="534" y="245"/>
                </a:lnTo>
                <a:lnTo>
                  <a:pt x="490" y="204"/>
                </a:lnTo>
                <a:lnTo>
                  <a:pt x="443" y="168"/>
                </a:lnTo>
                <a:lnTo>
                  <a:pt x="393" y="133"/>
                </a:lnTo>
                <a:lnTo>
                  <a:pt x="342" y="103"/>
                </a:lnTo>
                <a:lnTo>
                  <a:pt x="288" y="76"/>
                </a:lnTo>
                <a:lnTo>
                  <a:pt x="233" y="54"/>
                </a:lnTo>
                <a:lnTo>
                  <a:pt x="176" y="34"/>
                </a:lnTo>
                <a:lnTo>
                  <a:pt x="118" y="19"/>
                </a:lnTo>
                <a:lnTo>
                  <a:pt x="60" y="8"/>
                </a:lnTo>
                <a:lnTo>
                  <a:pt x="0" y="0"/>
                </a:lnTo>
                <a:lnTo>
                  <a:pt x="147" y="218"/>
                </a:lnTo>
                <a:lnTo>
                  <a:pt x="27" y="444"/>
                </a:lnTo>
                <a:lnTo>
                  <a:pt x="70" y="456"/>
                </a:lnTo>
                <a:lnTo>
                  <a:pt x="111" y="474"/>
                </a:lnTo>
                <a:lnTo>
                  <a:pt x="149" y="496"/>
                </a:lnTo>
                <a:lnTo>
                  <a:pt x="187" y="522"/>
                </a:lnTo>
                <a:lnTo>
                  <a:pt x="220" y="551"/>
                </a:lnTo>
                <a:lnTo>
                  <a:pt x="252" y="584"/>
                </a:lnTo>
                <a:lnTo>
                  <a:pt x="279" y="618"/>
                </a:lnTo>
                <a:lnTo>
                  <a:pt x="302" y="657"/>
                </a:lnTo>
                <a:lnTo>
                  <a:pt x="146" y="699"/>
                </a:lnTo>
                <a:lnTo>
                  <a:pt x="583" y="818"/>
                </a:lnTo>
              </a:path>
            </a:pathLst>
          </a:custGeom>
          <a:solidFill>
            <a:srgbClr val="002776"/>
          </a:solidFill>
          <a:ln w="12700" cap="rnd">
            <a:noFill/>
            <a:round/>
            <a:headEnd/>
            <a:tailEnd/>
          </a:ln>
        </p:spPr>
        <p:txBody>
          <a:bodyPr/>
          <a:lstStyle/>
          <a:p>
            <a:pPr defTabSz="844083">
              <a:defRPr/>
            </a:pPr>
            <a:endParaRPr lang="es-CO" sz="1015" kern="0" dirty="0">
              <a:solidFill>
                <a:sysClr val="windowText" lastClr="000000"/>
              </a:solidFill>
              <a:latin typeface="Calibri"/>
            </a:endParaRPr>
          </a:p>
        </p:txBody>
      </p:sp>
      <p:sp>
        <p:nvSpPr>
          <p:cNvPr id="50" name="Freeform 25"/>
          <p:cNvSpPr>
            <a:spLocks/>
          </p:cNvSpPr>
          <p:nvPr/>
        </p:nvSpPr>
        <p:spPr bwMode="blackWhite">
          <a:xfrm rot="4554384">
            <a:off x="3315158" y="4075636"/>
            <a:ext cx="1608881" cy="2561300"/>
          </a:xfrm>
          <a:custGeom>
            <a:avLst/>
            <a:gdLst>
              <a:gd name="T0" fmla="*/ 2147483647 w 666"/>
              <a:gd name="T1" fmla="*/ 2147483647 h 1033"/>
              <a:gd name="T2" fmla="*/ 2147483647 w 666"/>
              <a:gd name="T3" fmla="*/ 2147483647 h 1033"/>
              <a:gd name="T4" fmla="*/ 2147483647 w 666"/>
              <a:gd name="T5" fmla="*/ 2147483647 h 1033"/>
              <a:gd name="T6" fmla="*/ 2147483647 w 666"/>
              <a:gd name="T7" fmla="*/ 2147483647 h 1033"/>
              <a:gd name="T8" fmla="*/ 2147483647 w 666"/>
              <a:gd name="T9" fmla="*/ 2147483647 h 1033"/>
              <a:gd name="T10" fmla="*/ 2147483647 w 666"/>
              <a:gd name="T11" fmla="*/ 2147483647 h 1033"/>
              <a:gd name="T12" fmla="*/ 2147483647 w 666"/>
              <a:gd name="T13" fmla="*/ 2147483647 h 1033"/>
              <a:gd name="T14" fmla="*/ 2147483647 w 666"/>
              <a:gd name="T15" fmla="*/ 2147483647 h 1033"/>
              <a:gd name="T16" fmla="*/ 2147483647 w 666"/>
              <a:gd name="T17" fmla="*/ 2147483647 h 1033"/>
              <a:gd name="T18" fmla="*/ 2147483647 w 666"/>
              <a:gd name="T19" fmla="*/ 2147483647 h 1033"/>
              <a:gd name="T20" fmla="*/ 2147483647 w 666"/>
              <a:gd name="T21" fmla="*/ 2147483647 h 1033"/>
              <a:gd name="T22" fmla="*/ 0 w 666"/>
              <a:gd name="T23" fmla="*/ 2147483647 h 1033"/>
              <a:gd name="T24" fmla="*/ 0 w 666"/>
              <a:gd name="T25" fmla="*/ 2147483647 h 1033"/>
              <a:gd name="T26" fmla="*/ 2147483647 w 666"/>
              <a:gd name="T27" fmla="*/ 2147483647 h 1033"/>
              <a:gd name="T28" fmla="*/ 2147483647 w 666"/>
              <a:gd name="T29" fmla="*/ 2147483647 h 1033"/>
              <a:gd name="T30" fmla="*/ 2147483647 w 666"/>
              <a:gd name="T31" fmla="*/ 2147483647 h 1033"/>
              <a:gd name="T32" fmla="*/ 2147483647 w 666"/>
              <a:gd name="T33" fmla="*/ 2147483647 h 1033"/>
              <a:gd name="T34" fmla="*/ 2147483647 w 666"/>
              <a:gd name="T35" fmla="*/ 2147483647 h 1033"/>
              <a:gd name="T36" fmla="*/ 2147483647 w 666"/>
              <a:gd name="T37" fmla="*/ 2147483647 h 1033"/>
              <a:gd name="T38" fmla="*/ 2147483647 w 666"/>
              <a:gd name="T39" fmla="*/ 2147483647 h 1033"/>
              <a:gd name="T40" fmla="*/ 2147483647 w 666"/>
              <a:gd name="T41" fmla="*/ 2147483647 h 1033"/>
              <a:gd name="T42" fmla="*/ 2147483647 w 666"/>
              <a:gd name="T43" fmla="*/ 2147483647 h 1033"/>
              <a:gd name="T44" fmla="*/ 2147483647 w 666"/>
              <a:gd name="T45" fmla="*/ 2147483647 h 1033"/>
              <a:gd name="T46" fmla="*/ 2147483647 w 666"/>
              <a:gd name="T47" fmla="*/ 2147483647 h 1033"/>
              <a:gd name="T48" fmla="*/ 2147483647 w 666"/>
              <a:gd name="T49" fmla="*/ 2147483647 h 1033"/>
              <a:gd name="T50" fmla="*/ 2147483647 w 666"/>
              <a:gd name="T51" fmla="*/ 2147483647 h 1033"/>
              <a:gd name="T52" fmla="*/ 2147483647 w 666"/>
              <a:gd name="T53" fmla="*/ 2147483647 h 1033"/>
              <a:gd name="T54" fmla="*/ 2147483647 w 666"/>
              <a:gd name="T55" fmla="*/ 2147483647 h 1033"/>
              <a:gd name="T56" fmla="*/ 2147483647 w 666"/>
              <a:gd name="T57" fmla="*/ 2147483647 h 1033"/>
              <a:gd name="T58" fmla="*/ 2147483647 w 666"/>
              <a:gd name="T59" fmla="*/ 2147483647 h 1033"/>
              <a:gd name="T60" fmla="*/ 2147483647 w 666"/>
              <a:gd name="T61" fmla="*/ 2147483647 h 1033"/>
              <a:gd name="T62" fmla="*/ 2147483647 w 666"/>
              <a:gd name="T63" fmla="*/ 0 h 1033"/>
              <a:gd name="T64" fmla="*/ 2147483647 w 666"/>
              <a:gd name="T65" fmla="*/ 2147483647 h 1033"/>
              <a:gd name="T66" fmla="*/ 2147483647 w 666"/>
              <a:gd name="T67" fmla="*/ 2147483647 h 1033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w 666"/>
              <a:gd name="T103" fmla="*/ 0 h 1033"/>
              <a:gd name="T104" fmla="*/ 666 w 666"/>
              <a:gd name="T105" fmla="*/ 1033 h 1033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T102" t="T103" r="T104" b="T105"/>
            <a:pathLst>
              <a:path w="666" h="1033">
                <a:moveTo>
                  <a:pt x="217" y="121"/>
                </a:moveTo>
                <a:lnTo>
                  <a:pt x="223" y="164"/>
                </a:lnTo>
                <a:lnTo>
                  <a:pt x="224" y="209"/>
                </a:lnTo>
                <a:lnTo>
                  <a:pt x="222" y="253"/>
                </a:lnTo>
                <a:lnTo>
                  <a:pt x="214" y="296"/>
                </a:lnTo>
                <a:lnTo>
                  <a:pt x="202" y="339"/>
                </a:lnTo>
                <a:lnTo>
                  <a:pt x="187" y="380"/>
                </a:lnTo>
                <a:lnTo>
                  <a:pt x="166" y="420"/>
                </a:lnTo>
                <a:lnTo>
                  <a:pt x="142" y="457"/>
                </a:lnTo>
                <a:lnTo>
                  <a:pt x="114" y="492"/>
                </a:lnTo>
                <a:lnTo>
                  <a:pt x="84" y="524"/>
                </a:lnTo>
                <a:lnTo>
                  <a:pt x="0" y="371"/>
                </a:lnTo>
                <a:lnTo>
                  <a:pt x="0" y="819"/>
                </a:lnTo>
                <a:lnTo>
                  <a:pt x="378" y="1032"/>
                </a:lnTo>
                <a:lnTo>
                  <a:pt x="306" y="909"/>
                </a:lnTo>
                <a:lnTo>
                  <a:pt x="354" y="871"/>
                </a:lnTo>
                <a:lnTo>
                  <a:pt x="398" y="831"/>
                </a:lnTo>
                <a:lnTo>
                  <a:pt x="440" y="787"/>
                </a:lnTo>
                <a:lnTo>
                  <a:pt x="480" y="741"/>
                </a:lnTo>
                <a:lnTo>
                  <a:pt x="515" y="692"/>
                </a:lnTo>
                <a:lnTo>
                  <a:pt x="547" y="641"/>
                </a:lnTo>
                <a:lnTo>
                  <a:pt x="575" y="588"/>
                </a:lnTo>
                <a:lnTo>
                  <a:pt x="600" y="533"/>
                </a:lnTo>
                <a:lnTo>
                  <a:pt x="621" y="476"/>
                </a:lnTo>
                <a:lnTo>
                  <a:pt x="638" y="419"/>
                </a:lnTo>
                <a:lnTo>
                  <a:pt x="651" y="359"/>
                </a:lnTo>
                <a:lnTo>
                  <a:pt x="659" y="300"/>
                </a:lnTo>
                <a:lnTo>
                  <a:pt x="664" y="239"/>
                </a:lnTo>
                <a:lnTo>
                  <a:pt x="665" y="180"/>
                </a:lnTo>
                <a:lnTo>
                  <a:pt x="662" y="119"/>
                </a:lnTo>
                <a:lnTo>
                  <a:pt x="654" y="59"/>
                </a:lnTo>
                <a:lnTo>
                  <a:pt x="642" y="0"/>
                </a:lnTo>
                <a:lnTo>
                  <a:pt x="454" y="190"/>
                </a:lnTo>
                <a:lnTo>
                  <a:pt x="217" y="121"/>
                </a:lnTo>
              </a:path>
            </a:pathLst>
          </a:custGeom>
          <a:solidFill>
            <a:srgbClr val="92D400"/>
          </a:solidFill>
          <a:ln w="12700" cap="rnd">
            <a:noFill/>
            <a:round/>
            <a:headEnd/>
            <a:tailEnd/>
          </a:ln>
        </p:spPr>
        <p:txBody>
          <a:bodyPr/>
          <a:lstStyle/>
          <a:p>
            <a:pPr defTabSz="844083">
              <a:defRPr/>
            </a:pPr>
            <a:endParaRPr lang="es-CO" sz="1015" kern="0" dirty="0">
              <a:solidFill>
                <a:sysClr val="windowText" lastClr="000000"/>
              </a:solidFill>
              <a:latin typeface="Calibri"/>
            </a:endParaRPr>
          </a:p>
        </p:txBody>
      </p:sp>
      <p:sp>
        <p:nvSpPr>
          <p:cNvPr id="51" name="Freeform 26"/>
          <p:cNvSpPr>
            <a:spLocks/>
          </p:cNvSpPr>
          <p:nvPr/>
        </p:nvSpPr>
        <p:spPr bwMode="blackWhite">
          <a:xfrm rot="4554384">
            <a:off x="1902499" y="3182991"/>
            <a:ext cx="2489859" cy="1579686"/>
          </a:xfrm>
          <a:custGeom>
            <a:avLst/>
            <a:gdLst>
              <a:gd name="T0" fmla="*/ 1195074766 w 1030"/>
              <a:gd name="T1" fmla="*/ 236182319 h 637"/>
              <a:gd name="T2" fmla="*/ 1136226486 w 1030"/>
              <a:gd name="T3" fmla="*/ 256719168 h 637"/>
              <a:gd name="T4" fmla="*/ 1074360062 w 1030"/>
              <a:gd name="T5" fmla="*/ 274323739 h 637"/>
              <a:gd name="T6" fmla="*/ 1010985181 w 1030"/>
              <a:gd name="T7" fmla="*/ 283125418 h 637"/>
              <a:gd name="T8" fmla="*/ 947610299 w 1030"/>
              <a:gd name="T9" fmla="*/ 287525653 h 637"/>
              <a:gd name="T10" fmla="*/ 884234189 w 1030"/>
              <a:gd name="T11" fmla="*/ 284592163 h 637"/>
              <a:gd name="T12" fmla="*/ 820859308 w 1030"/>
              <a:gd name="T13" fmla="*/ 275790483 h 637"/>
              <a:gd name="T14" fmla="*/ 757484426 w 1030"/>
              <a:gd name="T15" fmla="*/ 262587358 h 637"/>
              <a:gd name="T16" fmla="*/ 697126460 w 1030"/>
              <a:gd name="T17" fmla="*/ 243517254 h 637"/>
              <a:gd name="T18" fmla="*/ 639787713 w 1030"/>
              <a:gd name="T19" fmla="*/ 217111003 h 637"/>
              <a:gd name="T20" fmla="*/ 585466035 w 1030"/>
              <a:gd name="T21" fmla="*/ 186305730 h 637"/>
              <a:gd name="T22" fmla="*/ 743903393 w 1030"/>
              <a:gd name="T23" fmla="*/ 0 h 637"/>
              <a:gd name="T24" fmla="*/ 110151852 w 1030"/>
              <a:gd name="T25" fmla="*/ 222979194 h 637"/>
              <a:gd name="T26" fmla="*/ 46776951 w 1030"/>
              <a:gd name="T27" fmla="*/ 591189132 h 637"/>
              <a:gd name="T28" fmla="*/ 49795095 w 1030"/>
              <a:gd name="T29" fmla="*/ 594122621 h 637"/>
              <a:gd name="T30" fmla="*/ 0 w 1030"/>
              <a:gd name="T31" fmla="*/ 862578245 h 637"/>
              <a:gd name="T32" fmla="*/ 156928784 w 1030"/>
              <a:gd name="T33" fmla="*/ 679207292 h 637"/>
              <a:gd name="T34" fmla="*/ 233884738 w 1030"/>
              <a:gd name="T35" fmla="*/ 730550626 h 637"/>
              <a:gd name="T36" fmla="*/ 313857569 w 1030"/>
              <a:gd name="T37" fmla="*/ 777493726 h 637"/>
              <a:gd name="T38" fmla="*/ 395340162 w 1030"/>
              <a:gd name="T39" fmla="*/ 817101890 h 637"/>
              <a:gd name="T40" fmla="*/ 481349281 w 1030"/>
              <a:gd name="T41" fmla="*/ 850841865 h 637"/>
              <a:gd name="T42" fmla="*/ 568868086 w 1030"/>
              <a:gd name="T43" fmla="*/ 880181605 h 637"/>
              <a:gd name="T44" fmla="*/ 656385816 w 1030"/>
              <a:gd name="T45" fmla="*/ 902186410 h 637"/>
              <a:gd name="T46" fmla="*/ 748431223 w 1030"/>
              <a:gd name="T47" fmla="*/ 919789769 h 637"/>
              <a:gd name="T48" fmla="*/ 840475401 w 1030"/>
              <a:gd name="T49" fmla="*/ 930058194 h 637"/>
              <a:gd name="T50" fmla="*/ 932520808 w 1030"/>
              <a:gd name="T51" fmla="*/ 932992895 h 637"/>
              <a:gd name="T52" fmla="*/ 1024564986 w 1030"/>
              <a:gd name="T53" fmla="*/ 930058194 h 637"/>
              <a:gd name="T54" fmla="*/ 1116610393 w 1030"/>
              <a:gd name="T55" fmla="*/ 921256514 h 637"/>
              <a:gd name="T56" fmla="*/ 1208654571 w 1030"/>
              <a:gd name="T57" fmla="*/ 905119899 h 637"/>
              <a:gd name="T58" fmla="*/ 1296173683 w 1030"/>
              <a:gd name="T59" fmla="*/ 884583050 h 637"/>
              <a:gd name="T60" fmla="*/ 1383691260 w 1030"/>
              <a:gd name="T61" fmla="*/ 858176800 h 637"/>
              <a:gd name="T62" fmla="*/ 1469700378 w 1030"/>
              <a:gd name="T63" fmla="*/ 822970081 h 637"/>
              <a:gd name="T64" fmla="*/ 1552692581 w 1030"/>
              <a:gd name="T65" fmla="*/ 783361916 h 637"/>
              <a:gd name="T66" fmla="*/ 1199601367 w 1030"/>
              <a:gd name="T67" fmla="*/ 583854197 h 637"/>
              <a:gd name="T68" fmla="*/ 1195074766 w 1030"/>
              <a:gd name="T69" fmla="*/ 236182319 h 637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w 1030"/>
              <a:gd name="T106" fmla="*/ 0 h 637"/>
              <a:gd name="T107" fmla="*/ 1030 w 1030"/>
              <a:gd name="T108" fmla="*/ 637 h 637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T105" t="T106" r="T107" b="T108"/>
            <a:pathLst>
              <a:path w="1030" h="637">
                <a:moveTo>
                  <a:pt x="792" y="161"/>
                </a:moveTo>
                <a:lnTo>
                  <a:pt x="753" y="175"/>
                </a:lnTo>
                <a:lnTo>
                  <a:pt x="712" y="187"/>
                </a:lnTo>
                <a:lnTo>
                  <a:pt x="670" y="193"/>
                </a:lnTo>
                <a:lnTo>
                  <a:pt x="628" y="196"/>
                </a:lnTo>
                <a:lnTo>
                  <a:pt x="586" y="194"/>
                </a:lnTo>
                <a:lnTo>
                  <a:pt x="544" y="188"/>
                </a:lnTo>
                <a:lnTo>
                  <a:pt x="502" y="179"/>
                </a:lnTo>
                <a:lnTo>
                  <a:pt x="462" y="166"/>
                </a:lnTo>
                <a:lnTo>
                  <a:pt x="424" y="148"/>
                </a:lnTo>
                <a:lnTo>
                  <a:pt x="388" y="127"/>
                </a:lnTo>
                <a:lnTo>
                  <a:pt x="493" y="0"/>
                </a:lnTo>
                <a:lnTo>
                  <a:pt x="73" y="152"/>
                </a:lnTo>
                <a:lnTo>
                  <a:pt x="31" y="403"/>
                </a:lnTo>
                <a:lnTo>
                  <a:pt x="33" y="405"/>
                </a:lnTo>
                <a:lnTo>
                  <a:pt x="0" y="588"/>
                </a:lnTo>
                <a:lnTo>
                  <a:pt x="104" y="463"/>
                </a:lnTo>
                <a:lnTo>
                  <a:pt x="155" y="498"/>
                </a:lnTo>
                <a:lnTo>
                  <a:pt x="208" y="530"/>
                </a:lnTo>
                <a:lnTo>
                  <a:pt x="262" y="557"/>
                </a:lnTo>
                <a:lnTo>
                  <a:pt x="319" y="580"/>
                </a:lnTo>
                <a:lnTo>
                  <a:pt x="377" y="600"/>
                </a:lnTo>
                <a:lnTo>
                  <a:pt x="435" y="615"/>
                </a:lnTo>
                <a:lnTo>
                  <a:pt x="496" y="627"/>
                </a:lnTo>
                <a:lnTo>
                  <a:pt x="557" y="634"/>
                </a:lnTo>
                <a:lnTo>
                  <a:pt x="618" y="636"/>
                </a:lnTo>
                <a:lnTo>
                  <a:pt x="679" y="634"/>
                </a:lnTo>
                <a:lnTo>
                  <a:pt x="740" y="628"/>
                </a:lnTo>
                <a:lnTo>
                  <a:pt x="801" y="617"/>
                </a:lnTo>
                <a:lnTo>
                  <a:pt x="859" y="603"/>
                </a:lnTo>
                <a:lnTo>
                  <a:pt x="917" y="585"/>
                </a:lnTo>
                <a:lnTo>
                  <a:pt x="974" y="561"/>
                </a:lnTo>
                <a:lnTo>
                  <a:pt x="1029" y="534"/>
                </a:lnTo>
                <a:lnTo>
                  <a:pt x="795" y="398"/>
                </a:lnTo>
                <a:lnTo>
                  <a:pt x="792" y="161"/>
                </a:lnTo>
              </a:path>
            </a:pathLst>
          </a:custGeom>
          <a:solidFill>
            <a:srgbClr val="00A1DE"/>
          </a:solidFill>
          <a:ln w="12700" cap="rnd">
            <a:noFill/>
            <a:round/>
            <a:headEnd/>
            <a:tailEnd/>
          </a:ln>
        </p:spPr>
        <p:txBody>
          <a:bodyPr/>
          <a:lstStyle/>
          <a:p>
            <a:pPr defTabSz="844083">
              <a:defRPr/>
            </a:pPr>
            <a:endParaRPr lang="es-CO" sz="923" kern="0" dirty="0">
              <a:solidFill>
                <a:sysClr val="windowText" lastClr="000000"/>
              </a:solidFill>
              <a:latin typeface="Calibri"/>
            </a:endParaRPr>
          </a:p>
        </p:txBody>
      </p:sp>
      <p:sp>
        <p:nvSpPr>
          <p:cNvPr id="52" name="Freeform 27"/>
          <p:cNvSpPr>
            <a:spLocks/>
          </p:cNvSpPr>
          <p:nvPr/>
        </p:nvSpPr>
        <p:spPr bwMode="blackWhite">
          <a:xfrm rot="4554384">
            <a:off x="3045790" y="1260505"/>
            <a:ext cx="1683857" cy="2405282"/>
          </a:xfrm>
          <a:custGeom>
            <a:avLst/>
            <a:gdLst>
              <a:gd name="T0" fmla="*/ 976596260 w 697"/>
              <a:gd name="T1" fmla="*/ 935305529 h 971"/>
              <a:gd name="T2" fmla="*/ 935905017 w 697"/>
              <a:gd name="T3" fmla="*/ 882612379 h 971"/>
              <a:gd name="T4" fmla="*/ 902749008 w 697"/>
              <a:gd name="T5" fmla="*/ 824063628 h 971"/>
              <a:gd name="T6" fmla="*/ 874114385 w 697"/>
              <a:gd name="T7" fmla="*/ 764052187 h 971"/>
              <a:gd name="T8" fmla="*/ 853014995 w 697"/>
              <a:gd name="T9" fmla="*/ 702576845 h 971"/>
              <a:gd name="T10" fmla="*/ 837943301 w 697"/>
              <a:gd name="T11" fmla="*/ 638173703 h 971"/>
              <a:gd name="T12" fmla="*/ 830408067 w 697"/>
              <a:gd name="T13" fmla="*/ 573770410 h 971"/>
              <a:gd name="T14" fmla="*/ 828900530 w 697"/>
              <a:gd name="T15" fmla="*/ 507904577 h 971"/>
              <a:gd name="T16" fmla="*/ 834929453 w 697"/>
              <a:gd name="T17" fmla="*/ 442037535 h 971"/>
              <a:gd name="T18" fmla="*/ 1048935973 w 697"/>
              <a:gd name="T19" fmla="*/ 538641643 h 971"/>
              <a:gd name="T20" fmla="*/ 670655718 w 697"/>
              <a:gd name="T21" fmla="*/ 0 h 971"/>
              <a:gd name="T22" fmla="*/ 0 w 697"/>
              <a:gd name="T23" fmla="*/ 64403161 h 971"/>
              <a:gd name="T24" fmla="*/ 223049368 w 697"/>
              <a:gd name="T25" fmla="*/ 165397817 h 971"/>
              <a:gd name="T26" fmla="*/ 200443668 w 697"/>
              <a:gd name="T27" fmla="*/ 253220943 h 971"/>
              <a:gd name="T28" fmla="*/ 182358126 w 697"/>
              <a:gd name="T29" fmla="*/ 341042936 h 971"/>
              <a:gd name="T30" fmla="*/ 174822892 w 697"/>
              <a:gd name="T31" fmla="*/ 431791443 h 971"/>
              <a:gd name="T32" fmla="*/ 168793969 w 697"/>
              <a:gd name="T33" fmla="*/ 522541160 h 971"/>
              <a:gd name="T34" fmla="*/ 171809045 w 697"/>
              <a:gd name="T35" fmla="*/ 611826977 h 971"/>
              <a:gd name="T36" fmla="*/ 180850588 w 697"/>
              <a:gd name="T37" fmla="*/ 701112945 h 971"/>
              <a:gd name="T38" fmla="*/ 197428592 w 697"/>
              <a:gd name="T39" fmla="*/ 790398762 h 971"/>
              <a:gd name="T40" fmla="*/ 218527982 w 697"/>
              <a:gd name="T41" fmla="*/ 876756778 h 971"/>
              <a:gd name="T42" fmla="*/ 245656296 w 697"/>
              <a:gd name="T43" fmla="*/ 964579905 h 971"/>
              <a:gd name="T44" fmla="*/ 281826152 w 697"/>
              <a:gd name="T45" fmla="*/ 1048010121 h 971"/>
              <a:gd name="T46" fmla="*/ 322517471 w 697"/>
              <a:gd name="T47" fmla="*/ 1128513746 h 971"/>
              <a:gd name="T48" fmla="*/ 367730099 w 697"/>
              <a:gd name="T49" fmla="*/ 1207553471 h 971"/>
              <a:gd name="T50" fmla="*/ 418971650 w 697"/>
              <a:gd name="T51" fmla="*/ 1282203008 h 971"/>
              <a:gd name="T52" fmla="*/ 476240897 w 697"/>
              <a:gd name="T53" fmla="*/ 1353924441 h 971"/>
              <a:gd name="T54" fmla="*/ 538031529 w 697"/>
              <a:gd name="T55" fmla="*/ 1419790274 h 971"/>
              <a:gd name="T56" fmla="*/ 601329699 w 697"/>
              <a:gd name="T57" fmla="*/ 1068502305 h 971"/>
              <a:gd name="T58" fmla="*/ 976596260 w 697"/>
              <a:gd name="T59" fmla="*/ 935305529 h 971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w 697"/>
              <a:gd name="T91" fmla="*/ 0 h 971"/>
              <a:gd name="T92" fmla="*/ 697 w 697"/>
              <a:gd name="T93" fmla="*/ 971 h 971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T90" t="T91" r="T92" b="T93"/>
            <a:pathLst>
              <a:path w="697" h="971">
                <a:moveTo>
                  <a:pt x="648" y="639"/>
                </a:moveTo>
                <a:lnTo>
                  <a:pt x="621" y="603"/>
                </a:lnTo>
                <a:lnTo>
                  <a:pt x="599" y="563"/>
                </a:lnTo>
                <a:lnTo>
                  <a:pt x="580" y="522"/>
                </a:lnTo>
                <a:lnTo>
                  <a:pt x="566" y="480"/>
                </a:lnTo>
                <a:lnTo>
                  <a:pt x="556" y="436"/>
                </a:lnTo>
                <a:lnTo>
                  <a:pt x="551" y="392"/>
                </a:lnTo>
                <a:lnTo>
                  <a:pt x="550" y="347"/>
                </a:lnTo>
                <a:lnTo>
                  <a:pt x="554" y="302"/>
                </a:lnTo>
                <a:lnTo>
                  <a:pt x="696" y="368"/>
                </a:lnTo>
                <a:lnTo>
                  <a:pt x="445" y="0"/>
                </a:lnTo>
                <a:lnTo>
                  <a:pt x="0" y="44"/>
                </a:lnTo>
                <a:lnTo>
                  <a:pt x="148" y="113"/>
                </a:lnTo>
                <a:lnTo>
                  <a:pt x="133" y="173"/>
                </a:lnTo>
                <a:lnTo>
                  <a:pt x="121" y="233"/>
                </a:lnTo>
                <a:lnTo>
                  <a:pt x="116" y="295"/>
                </a:lnTo>
                <a:lnTo>
                  <a:pt x="112" y="357"/>
                </a:lnTo>
                <a:lnTo>
                  <a:pt x="114" y="418"/>
                </a:lnTo>
                <a:lnTo>
                  <a:pt x="120" y="479"/>
                </a:lnTo>
                <a:lnTo>
                  <a:pt x="131" y="540"/>
                </a:lnTo>
                <a:lnTo>
                  <a:pt x="145" y="599"/>
                </a:lnTo>
                <a:lnTo>
                  <a:pt x="163" y="659"/>
                </a:lnTo>
                <a:lnTo>
                  <a:pt x="187" y="716"/>
                </a:lnTo>
                <a:lnTo>
                  <a:pt x="214" y="771"/>
                </a:lnTo>
                <a:lnTo>
                  <a:pt x="244" y="825"/>
                </a:lnTo>
                <a:lnTo>
                  <a:pt x="278" y="876"/>
                </a:lnTo>
                <a:lnTo>
                  <a:pt x="316" y="925"/>
                </a:lnTo>
                <a:lnTo>
                  <a:pt x="357" y="970"/>
                </a:lnTo>
                <a:lnTo>
                  <a:pt x="399" y="730"/>
                </a:lnTo>
                <a:lnTo>
                  <a:pt x="648" y="639"/>
                </a:lnTo>
              </a:path>
            </a:pathLst>
          </a:custGeom>
          <a:solidFill>
            <a:srgbClr val="3C8A2E"/>
          </a:solidFill>
          <a:ln w="12700" cap="rnd">
            <a:noFill/>
            <a:round/>
            <a:headEnd/>
            <a:tailEnd/>
          </a:ln>
        </p:spPr>
        <p:txBody>
          <a:bodyPr/>
          <a:lstStyle/>
          <a:p>
            <a:pPr defTabSz="844083">
              <a:defRPr/>
            </a:pPr>
            <a:endParaRPr lang="es-CO" sz="1015" kern="0" dirty="0">
              <a:solidFill>
                <a:sysClr val="windowText" lastClr="000000"/>
              </a:solidFill>
              <a:latin typeface="Calibri"/>
            </a:endParaRPr>
          </a:p>
        </p:txBody>
      </p:sp>
      <p:sp>
        <p:nvSpPr>
          <p:cNvPr id="53" name="Rectangle 28"/>
          <p:cNvSpPr>
            <a:spLocks noChangeArrowheads="1"/>
          </p:cNvSpPr>
          <p:nvPr/>
        </p:nvSpPr>
        <p:spPr bwMode="blackWhite">
          <a:xfrm rot="20320234">
            <a:off x="5187260" y="4571133"/>
            <a:ext cx="1414732" cy="4859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 anchor="ctr" anchorCtr="1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defTabSz="726849">
              <a:lnSpc>
                <a:spcPct val="95000"/>
              </a:lnSpc>
              <a:spcBef>
                <a:spcPct val="80000"/>
              </a:spcBef>
              <a:buClr>
                <a:srgbClr val="000000"/>
              </a:buClr>
              <a:defRPr/>
            </a:pPr>
            <a:r>
              <a:rPr lang="es-CO" sz="1108" kern="0" dirty="0">
                <a:solidFill>
                  <a:srgbClr val="FFFFFF"/>
                </a:solidFill>
                <a:latin typeface="Calibri"/>
              </a:rPr>
              <a:t>2. Despliegue de un Ambiente de Ética Empresarial</a:t>
            </a:r>
          </a:p>
        </p:txBody>
      </p:sp>
      <p:sp>
        <p:nvSpPr>
          <p:cNvPr id="59" name="Rectangle 29"/>
          <p:cNvSpPr>
            <a:spLocks noChangeArrowheads="1"/>
          </p:cNvSpPr>
          <p:nvPr/>
        </p:nvSpPr>
        <p:spPr bwMode="blackWhite">
          <a:xfrm>
            <a:off x="3450815" y="4962771"/>
            <a:ext cx="1404615" cy="809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 anchor="ctr" anchorCtr="1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defTabSz="726849">
              <a:lnSpc>
                <a:spcPct val="95000"/>
              </a:lnSpc>
              <a:spcBef>
                <a:spcPct val="80000"/>
              </a:spcBef>
              <a:buClr>
                <a:srgbClr val="000000"/>
              </a:buClr>
              <a:defRPr/>
            </a:pPr>
            <a:r>
              <a:rPr lang="es-CO" sz="1108" kern="0" dirty="0">
                <a:solidFill>
                  <a:srgbClr val="FFFFFF"/>
                </a:solidFill>
                <a:latin typeface="Calibri"/>
              </a:rPr>
              <a:t>3. Diseño e Implementación de Actividades de Controles de Anticorrupción</a:t>
            </a:r>
          </a:p>
        </p:txBody>
      </p:sp>
      <p:sp>
        <p:nvSpPr>
          <p:cNvPr id="60" name="Rectangle 30"/>
          <p:cNvSpPr>
            <a:spLocks noChangeArrowheads="1"/>
          </p:cNvSpPr>
          <p:nvPr/>
        </p:nvSpPr>
        <p:spPr bwMode="blackWhite">
          <a:xfrm>
            <a:off x="2453777" y="3659585"/>
            <a:ext cx="992856" cy="4859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 anchor="ctr" anchorCtr="1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defTabSz="726849">
              <a:lnSpc>
                <a:spcPct val="95000"/>
              </a:lnSpc>
              <a:spcBef>
                <a:spcPct val="80000"/>
              </a:spcBef>
              <a:buClr>
                <a:srgbClr val="000000"/>
              </a:buClr>
              <a:defRPr/>
            </a:pPr>
            <a:r>
              <a:rPr lang="es-CO" sz="1108" kern="0" dirty="0">
                <a:solidFill>
                  <a:srgbClr val="FFFFFF"/>
                </a:solidFill>
                <a:latin typeface="Calibri"/>
              </a:rPr>
              <a:t>3. Comunicación e intercambio de información</a:t>
            </a:r>
          </a:p>
        </p:txBody>
      </p:sp>
      <p:sp>
        <p:nvSpPr>
          <p:cNvPr id="61" name="Rectangle 31"/>
          <p:cNvSpPr>
            <a:spLocks noChangeArrowheads="1"/>
          </p:cNvSpPr>
          <p:nvPr/>
        </p:nvSpPr>
        <p:spPr bwMode="blackWhite">
          <a:xfrm>
            <a:off x="3393047" y="2214362"/>
            <a:ext cx="1271899" cy="3239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 anchor="ctr" anchorCtr="1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defTabSz="726849">
              <a:lnSpc>
                <a:spcPct val="95000"/>
              </a:lnSpc>
              <a:spcBef>
                <a:spcPct val="80000"/>
              </a:spcBef>
              <a:buClr>
                <a:srgbClr val="000000"/>
              </a:buClr>
              <a:defRPr/>
            </a:pPr>
            <a:r>
              <a:rPr lang="es-CO" sz="1108" kern="0" dirty="0">
                <a:solidFill>
                  <a:srgbClr val="FFFFFF"/>
                </a:solidFill>
                <a:latin typeface="Calibri"/>
              </a:rPr>
              <a:t>4. Actividades de Monitoreo</a:t>
            </a:r>
          </a:p>
        </p:txBody>
      </p:sp>
      <p:sp>
        <p:nvSpPr>
          <p:cNvPr id="62" name="Rectangle 32"/>
          <p:cNvSpPr>
            <a:spLocks noChangeArrowheads="1"/>
          </p:cNvSpPr>
          <p:nvPr/>
        </p:nvSpPr>
        <p:spPr bwMode="blackWhite">
          <a:xfrm>
            <a:off x="5234872" y="2561510"/>
            <a:ext cx="1007638" cy="4859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 anchor="ctr" anchorCtr="1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defTabSz="726849">
              <a:lnSpc>
                <a:spcPct val="95000"/>
              </a:lnSpc>
              <a:spcBef>
                <a:spcPct val="80000"/>
              </a:spcBef>
              <a:buClr>
                <a:srgbClr val="000000"/>
              </a:buClr>
              <a:defRPr/>
            </a:pPr>
            <a:r>
              <a:rPr lang="es-CO" sz="1108" kern="0" dirty="0">
                <a:solidFill>
                  <a:srgbClr val="002776"/>
                </a:solidFill>
                <a:latin typeface="Calibri"/>
              </a:rPr>
              <a:t>1. Evaluación de Riesgos de Corrupción</a:t>
            </a:r>
          </a:p>
        </p:txBody>
      </p:sp>
      <p:cxnSp>
        <p:nvCxnSpPr>
          <p:cNvPr id="33" name="Straight Connector 32"/>
          <p:cNvCxnSpPr/>
          <p:nvPr/>
        </p:nvCxnSpPr>
        <p:spPr>
          <a:xfrm>
            <a:off x="5898884" y="1049401"/>
            <a:ext cx="1724025" cy="0"/>
          </a:xfrm>
          <a:prstGeom prst="line">
            <a:avLst/>
          </a:prstGeom>
          <a:noFill/>
          <a:ln w="12700" cap="flat" cmpd="sng" algn="ctr">
            <a:solidFill>
              <a:srgbClr val="00A1DE"/>
            </a:solidFill>
            <a:prstDash val="solid"/>
            <a:headEnd type="none"/>
            <a:tailEnd type="none"/>
          </a:ln>
          <a:effectLst/>
        </p:spPr>
      </p:cxnSp>
      <p:sp>
        <p:nvSpPr>
          <p:cNvPr id="36" name="Rectangle 35"/>
          <p:cNvSpPr/>
          <p:nvPr/>
        </p:nvSpPr>
        <p:spPr>
          <a:xfrm>
            <a:off x="7057886" y="1177441"/>
            <a:ext cx="1929150" cy="257141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76057" indent="-76057" defTabSz="844083">
              <a:spcAft>
                <a:spcPts val="554"/>
              </a:spcAft>
              <a:buFont typeface="Arial" panose="020B0604020202020204" pitchFamily="34" charset="0"/>
              <a:buChar char="•"/>
              <a:defRPr/>
            </a:pPr>
            <a:r>
              <a:rPr lang="es-CO" sz="1015" kern="0" dirty="0">
                <a:solidFill>
                  <a:srgbClr val="002776"/>
                </a:solidFill>
                <a:latin typeface="Calibri"/>
              </a:rPr>
              <a:t>Mapeo de los procesos e interacciones junto a sector público;</a:t>
            </a:r>
          </a:p>
          <a:p>
            <a:pPr marL="76057" indent="-76057" defTabSz="844083">
              <a:spcAft>
                <a:spcPts val="554"/>
              </a:spcAft>
              <a:buFont typeface="Arial" panose="020B0604020202020204" pitchFamily="34" charset="0"/>
              <a:buChar char="•"/>
              <a:defRPr/>
            </a:pPr>
            <a:r>
              <a:rPr lang="es-CO" sz="1015" kern="0" dirty="0">
                <a:solidFill>
                  <a:srgbClr val="002776"/>
                </a:solidFill>
                <a:latin typeface="Calibri"/>
              </a:rPr>
              <a:t>Identificación de  </a:t>
            </a:r>
            <a:r>
              <a:rPr lang="es-CO" sz="1015" i="1" kern="0" dirty="0">
                <a:solidFill>
                  <a:srgbClr val="002776"/>
                </a:solidFill>
                <a:latin typeface="Calibri"/>
              </a:rPr>
              <a:t>“alertas” </a:t>
            </a:r>
            <a:r>
              <a:rPr lang="es-CO" sz="1015" kern="0" dirty="0">
                <a:solidFill>
                  <a:srgbClr val="002776"/>
                </a:solidFill>
                <a:latin typeface="Calibri"/>
              </a:rPr>
              <a:t>de corrupción ;</a:t>
            </a:r>
          </a:p>
          <a:p>
            <a:pPr marL="76057" indent="-76057" defTabSz="844083">
              <a:spcAft>
                <a:spcPts val="554"/>
              </a:spcAft>
              <a:buFont typeface="Arial" panose="020B0604020202020204" pitchFamily="34" charset="0"/>
              <a:buChar char="•"/>
              <a:defRPr/>
            </a:pPr>
            <a:r>
              <a:rPr lang="es-CO" sz="1015" kern="0" dirty="0">
                <a:solidFill>
                  <a:srgbClr val="002776"/>
                </a:solidFill>
                <a:latin typeface="Calibri"/>
              </a:rPr>
              <a:t>Identificación de actividades de controles internos;</a:t>
            </a:r>
          </a:p>
          <a:p>
            <a:pPr marL="76057" indent="-76057" defTabSz="844083">
              <a:spcAft>
                <a:spcPts val="554"/>
              </a:spcAft>
              <a:buFont typeface="Arial" panose="020B0604020202020204" pitchFamily="34" charset="0"/>
              <a:buChar char="•"/>
              <a:defRPr/>
            </a:pPr>
            <a:r>
              <a:rPr lang="es-CO" sz="1015" kern="0" dirty="0">
                <a:solidFill>
                  <a:srgbClr val="002776"/>
                </a:solidFill>
                <a:latin typeface="Calibri"/>
              </a:rPr>
              <a:t>Evaluación y medición de exposición a riesgos;</a:t>
            </a:r>
          </a:p>
          <a:p>
            <a:pPr marL="76057" indent="-76057" defTabSz="844083">
              <a:spcAft>
                <a:spcPts val="554"/>
              </a:spcAft>
              <a:buFont typeface="Arial" panose="020B0604020202020204" pitchFamily="34" charset="0"/>
              <a:buChar char="•"/>
              <a:defRPr/>
            </a:pPr>
            <a:r>
              <a:rPr lang="es-CO" sz="1015" kern="0" dirty="0">
                <a:solidFill>
                  <a:srgbClr val="002776"/>
                </a:solidFill>
                <a:latin typeface="Calibri"/>
              </a:rPr>
              <a:t>Priorización y clasificación de transacciones;</a:t>
            </a:r>
          </a:p>
          <a:p>
            <a:pPr marL="76057" indent="-76057" defTabSz="844083">
              <a:spcAft>
                <a:spcPts val="554"/>
              </a:spcAft>
              <a:buFont typeface="Arial" panose="020B0604020202020204" pitchFamily="34" charset="0"/>
              <a:buChar char="•"/>
              <a:defRPr/>
            </a:pPr>
            <a:r>
              <a:rPr lang="es-CO" sz="1015" i="1" kern="0" dirty="0">
                <a:solidFill>
                  <a:srgbClr val="002776"/>
                </a:solidFill>
                <a:latin typeface="Calibri"/>
              </a:rPr>
              <a:t>Debida Diligencia </a:t>
            </a:r>
            <a:r>
              <a:rPr lang="es-CO" sz="1015" kern="0" dirty="0">
                <a:solidFill>
                  <a:srgbClr val="002776"/>
                </a:solidFill>
                <a:latin typeface="Calibri"/>
              </a:rPr>
              <a:t>de anticorrupción.</a:t>
            </a:r>
          </a:p>
        </p:txBody>
      </p:sp>
      <p:sp>
        <p:nvSpPr>
          <p:cNvPr id="37" name="Rectangle 36"/>
          <p:cNvSpPr/>
          <p:nvPr/>
        </p:nvSpPr>
        <p:spPr>
          <a:xfrm>
            <a:off x="6987330" y="4418819"/>
            <a:ext cx="1884240" cy="162211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76057" indent="-76057" defTabSz="844083">
              <a:spcAft>
                <a:spcPts val="554"/>
              </a:spcAft>
              <a:buFont typeface="Arial" panose="020B0604020202020204" pitchFamily="34" charset="0"/>
              <a:buChar char="•"/>
              <a:defRPr/>
            </a:pPr>
            <a:r>
              <a:rPr lang="es-CO" sz="1015" kern="0" dirty="0">
                <a:solidFill>
                  <a:srgbClr val="002776"/>
                </a:solidFill>
                <a:latin typeface="Calibri"/>
              </a:rPr>
              <a:t>Diseño e implementación de la estructura y gobernanza de un  programa de anticorrupción;</a:t>
            </a:r>
          </a:p>
          <a:p>
            <a:pPr marL="76057" indent="-76057" defTabSz="844083">
              <a:spcAft>
                <a:spcPts val="554"/>
              </a:spcAft>
              <a:buFont typeface="Arial" panose="020B0604020202020204" pitchFamily="34" charset="0"/>
              <a:buChar char="•"/>
              <a:defRPr/>
            </a:pPr>
            <a:r>
              <a:rPr lang="es-CO" sz="1015" kern="0" dirty="0">
                <a:solidFill>
                  <a:srgbClr val="002776"/>
                </a:solidFill>
                <a:latin typeface="Calibri"/>
              </a:rPr>
              <a:t>Definición de mandatos, roles y responsabilidades sobre el programa de anticorrupción;</a:t>
            </a:r>
          </a:p>
          <a:p>
            <a:pPr marL="76057" indent="-76057" defTabSz="844083">
              <a:spcAft>
                <a:spcPts val="554"/>
              </a:spcAft>
              <a:buFont typeface="Arial" panose="020B0604020202020204" pitchFamily="34" charset="0"/>
              <a:buChar char="•"/>
              <a:defRPr/>
            </a:pPr>
            <a:r>
              <a:rPr lang="es-CO" sz="1015" kern="0" dirty="0">
                <a:solidFill>
                  <a:srgbClr val="002776"/>
                </a:solidFill>
                <a:latin typeface="Calibri"/>
              </a:rPr>
              <a:t>Diseño e </a:t>
            </a:r>
            <a:r>
              <a:rPr lang="es-CO" sz="1015" kern="0" dirty="0" err="1">
                <a:solidFill>
                  <a:srgbClr val="002776"/>
                </a:solidFill>
                <a:latin typeface="Calibri"/>
              </a:rPr>
              <a:t>implementacion</a:t>
            </a:r>
            <a:r>
              <a:rPr lang="es-CO" sz="1015" kern="0" dirty="0">
                <a:solidFill>
                  <a:srgbClr val="002776"/>
                </a:solidFill>
                <a:latin typeface="Calibri"/>
              </a:rPr>
              <a:t> de sistemas de </a:t>
            </a:r>
            <a:r>
              <a:rPr lang="es-CO" sz="1015" i="1" kern="0" dirty="0" err="1">
                <a:solidFill>
                  <a:srgbClr val="002776"/>
                </a:solidFill>
                <a:latin typeface="Calibri"/>
              </a:rPr>
              <a:t>Governance</a:t>
            </a:r>
            <a:r>
              <a:rPr lang="es-CO" sz="1015" i="1" kern="0" dirty="0">
                <a:solidFill>
                  <a:srgbClr val="002776"/>
                </a:solidFill>
                <a:latin typeface="Calibri"/>
              </a:rPr>
              <a:t>, </a:t>
            </a:r>
            <a:r>
              <a:rPr lang="es-CO" sz="1015" i="1" kern="0" dirty="0" err="1">
                <a:solidFill>
                  <a:srgbClr val="002776"/>
                </a:solidFill>
                <a:latin typeface="Calibri"/>
              </a:rPr>
              <a:t>Risk</a:t>
            </a:r>
            <a:r>
              <a:rPr lang="es-CO" sz="1015" i="1" kern="0" dirty="0">
                <a:solidFill>
                  <a:srgbClr val="002776"/>
                </a:solidFill>
                <a:latin typeface="Calibri"/>
              </a:rPr>
              <a:t> &amp; </a:t>
            </a:r>
            <a:r>
              <a:rPr lang="es-CO" sz="1015" i="1" kern="0" dirty="0" err="1">
                <a:solidFill>
                  <a:srgbClr val="002776"/>
                </a:solidFill>
                <a:latin typeface="Calibri"/>
              </a:rPr>
              <a:t>Compliance</a:t>
            </a:r>
            <a:r>
              <a:rPr lang="es-CO" sz="1015" i="1" kern="0" dirty="0">
                <a:solidFill>
                  <a:srgbClr val="002776"/>
                </a:solidFill>
                <a:latin typeface="Calibri"/>
              </a:rPr>
              <a:t> (GRC).</a:t>
            </a:r>
          </a:p>
        </p:txBody>
      </p:sp>
      <p:cxnSp>
        <p:nvCxnSpPr>
          <p:cNvPr id="38" name="Straight Connector 37"/>
          <p:cNvCxnSpPr/>
          <p:nvPr/>
        </p:nvCxnSpPr>
        <p:spPr>
          <a:xfrm>
            <a:off x="6942978" y="4226406"/>
            <a:ext cx="1545031" cy="0"/>
          </a:xfrm>
          <a:prstGeom prst="line">
            <a:avLst/>
          </a:prstGeom>
          <a:noFill/>
          <a:ln w="12700" cap="flat" cmpd="sng" algn="ctr">
            <a:solidFill>
              <a:srgbClr val="00A1DE"/>
            </a:solidFill>
            <a:prstDash val="solid"/>
            <a:headEnd type="none"/>
            <a:tailEnd type="none"/>
          </a:ln>
          <a:effectLst/>
        </p:spPr>
      </p:cxnSp>
      <p:sp>
        <p:nvSpPr>
          <p:cNvPr id="39" name="Rectangle 38"/>
          <p:cNvSpPr/>
          <p:nvPr/>
        </p:nvSpPr>
        <p:spPr>
          <a:xfrm>
            <a:off x="158033" y="842069"/>
            <a:ext cx="2551118" cy="215084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76057" indent="-76057" defTabSz="844083">
              <a:spcAft>
                <a:spcPts val="554"/>
              </a:spcAft>
              <a:buFont typeface="Arial" panose="020B0604020202020204" pitchFamily="34" charset="0"/>
              <a:buChar char="•"/>
              <a:defRPr/>
            </a:pPr>
            <a:r>
              <a:rPr lang="es-CO" sz="1015" kern="0" dirty="0">
                <a:solidFill>
                  <a:srgbClr val="002776"/>
                </a:solidFill>
                <a:latin typeface="Calibri"/>
              </a:rPr>
              <a:t>Evaluación según reglas empresariales y mejores prácticas de mercado;</a:t>
            </a:r>
          </a:p>
          <a:p>
            <a:pPr marL="76057" indent="-76057" defTabSz="844083">
              <a:spcAft>
                <a:spcPts val="554"/>
              </a:spcAft>
              <a:buFont typeface="Arial" panose="020B0604020202020204" pitchFamily="34" charset="0"/>
              <a:buChar char="•"/>
            </a:pPr>
            <a:r>
              <a:rPr lang="es-CO" sz="1015" kern="0" dirty="0">
                <a:solidFill>
                  <a:srgbClr val="002776"/>
                </a:solidFill>
                <a:latin typeface="Calibri"/>
              </a:rPr>
              <a:t>Revisión de procesos y ejecución de auditoria interna;</a:t>
            </a:r>
          </a:p>
          <a:p>
            <a:pPr marL="76057" indent="-76057" defTabSz="844083">
              <a:spcAft>
                <a:spcPts val="554"/>
              </a:spcAft>
              <a:buFont typeface="Arial" panose="020B0604020202020204" pitchFamily="34" charset="0"/>
              <a:buChar char="•"/>
              <a:defRPr/>
            </a:pPr>
            <a:r>
              <a:rPr lang="es-CO" sz="1015" kern="0" dirty="0">
                <a:solidFill>
                  <a:srgbClr val="002776"/>
                </a:solidFill>
                <a:latin typeface="Calibri"/>
              </a:rPr>
              <a:t>Diseño e implementación de indicadores de riesgo de corrupción (</a:t>
            </a:r>
            <a:r>
              <a:rPr lang="es-CO" sz="1015" i="1" kern="0" dirty="0" err="1">
                <a:solidFill>
                  <a:srgbClr val="002776"/>
                </a:solidFill>
                <a:latin typeface="Calibri"/>
              </a:rPr>
              <a:t>KRIs</a:t>
            </a:r>
            <a:r>
              <a:rPr lang="es-CO" sz="1015" kern="0" dirty="0">
                <a:solidFill>
                  <a:srgbClr val="002776"/>
                </a:solidFill>
                <a:latin typeface="Calibri"/>
              </a:rPr>
              <a:t>);</a:t>
            </a:r>
          </a:p>
          <a:p>
            <a:pPr marL="76057" indent="-76057" defTabSz="844083">
              <a:spcAft>
                <a:spcPts val="554"/>
              </a:spcAft>
              <a:buFont typeface="Arial" panose="020B0604020202020204" pitchFamily="34" charset="0"/>
              <a:buChar char="•"/>
              <a:defRPr/>
            </a:pPr>
            <a:r>
              <a:rPr lang="es-CO" sz="1015" kern="0" dirty="0">
                <a:solidFill>
                  <a:srgbClr val="002776"/>
                </a:solidFill>
                <a:latin typeface="Calibri"/>
              </a:rPr>
              <a:t> Monitoreo de planos de remediación de acciones correctivas;</a:t>
            </a:r>
          </a:p>
          <a:p>
            <a:pPr marL="76057" indent="-76057" defTabSz="844083">
              <a:spcAft>
                <a:spcPts val="554"/>
              </a:spcAft>
              <a:buFont typeface="Arial" panose="020B0604020202020204" pitchFamily="34" charset="0"/>
              <a:buChar char="•"/>
              <a:defRPr/>
            </a:pPr>
            <a:r>
              <a:rPr lang="es-CO" sz="1015" kern="0" dirty="0">
                <a:solidFill>
                  <a:srgbClr val="002776"/>
                </a:solidFill>
                <a:latin typeface="Calibri"/>
              </a:rPr>
              <a:t>Ejecución de pruebas de eficacia de los controles internos y del programa de anticorrupción.</a:t>
            </a:r>
          </a:p>
        </p:txBody>
      </p:sp>
      <p:sp>
        <p:nvSpPr>
          <p:cNvPr id="40" name="Rectangle 39"/>
          <p:cNvSpPr/>
          <p:nvPr/>
        </p:nvSpPr>
        <p:spPr>
          <a:xfrm>
            <a:off x="84692" y="3294031"/>
            <a:ext cx="1799152" cy="146591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76057" indent="-76057" defTabSz="844083">
              <a:spcAft>
                <a:spcPts val="554"/>
              </a:spcAft>
              <a:buFont typeface="Arial" panose="020B0604020202020204" pitchFamily="34" charset="0"/>
              <a:buChar char="•"/>
              <a:defRPr/>
            </a:pPr>
            <a:r>
              <a:rPr lang="es-CO" sz="1015" kern="0" dirty="0">
                <a:solidFill>
                  <a:srgbClr val="002776"/>
                </a:solidFill>
                <a:latin typeface="Calibri"/>
              </a:rPr>
              <a:t>Estructuración de un canal de defensa y de procesos de investigación;</a:t>
            </a:r>
          </a:p>
          <a:p>
            <a:pPr marL="76057" indent="-76057" defTabSz="844083">
              <a:spcAft>
                <a:spcPts val="554"/>
              </a:spcAft>
              <a:buFont typeface="Arial" panose="020B0604020202020204" pitchFamily="34" charset="0"/>
              <a:buChar char="•"/>
              <a:defRPr/>
            </a:pPr>
            <a:r>
              <a:rPr lang="es-CO" sz="1015" kern="0" dirty="0">
                <a:solidFill>
                  <a:srgbClr val="002776"/>
                </a:solidFill>
                <a:latin typeface="Calibri"/>
              </a:rPr>
              <a:t>Despliegue de planes de comunicación y entrenamiento;</a:t>
            </a:r>
          </a:p>
          <a:p>
            <a:pPr marL="76057" indent="-76057" defTabSz="844083">
              <a:spcAft>
                <a:spcPts val="554"/>
              </a:spcAft>
              <a:buFont typeface="Arial" panose="020B0604020202020204" pitchFamily="34" charset="0"/>
              <a:buChar char="•"/>
              <a:defRPr/>
            </a:pPr>
            <a:r>
              <a:rPr lang="es-CO" sz="1015" kern="0" dirty="0">
                <a:solidFill>
                  <a:srgbClr val="002776"/>
                </a:solidFill>
                <a:latin typeface="Calibri"/>
              </a:rPr>
              <a:t>Definición de planes de gerenciamiento de crisis y respuesta a incidentes.</a:t>
            </a:r>
          </a:p>
        </p:txBody>
      </p:sp>
      <p:cxnSp>
        <p:nvCxnSpPr>
          <p:cNvPr id="41" name="Straight Connector 40"/>
          <p:cNvCxnSpPr/>
          <p:nvPr/>
        </p:nvCxnSpPr>
        <p:spPr>
          <a:xfrm>
            <a:off x="1645812" y="3215045"/>
            <a:ext cx="1161112" cy="441364"/>
          </a:xfrm>
          <a:prstGeom prst="line">
            <a:avLst/>
          </a:prstGeom>
          <a:ln w="12700">
            <a:solidFill>
              <a:srgbClr val="00A1DE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/>
          <p:nvPr/>
        </p:nvCxnSpPr>
        <p:spPr>
          <a:xfrm flipH="1" flipV="1">
            <a:off x="2389651" y="5863428"/>
            <a:ext cx="787135" cy="164172"/>
          </a:xfrm>
          <a:prstGeom prst="line">
            <a:avLst/>
          </a:prstGeom>
          <a:ln w="12700">
            <a:solidFill>
              <a:srgbClr val="00A1DE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>
            <a:off x="453034" y="3215045"/>
            <a:ext cx="1192779" cy="0"/>
          </a:xfrm>
          <a:prstGeom prst="line">
            <a:avLst/>
          </a:prstGeom>
          <a:ln w="12700">
            <a:solidFill>
              <a:srgbClr val="00A1DE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/>
          <p:nvPr/>
        </p:nvCxnSpPr>
        <p:spPr>
          <a:xfrm flipV="1">
            <a:off x="2934020" y="1251662"/>
            <a:ext cx="566961" cy="4527"/>
          </a:xfrm>
          <a:prstGeom prst="line">
            <a:avLst/>
          </a:prstGeom>
          <a:ln w="12700">
            <a:solidFill>
              <a:srgbClr val="00A1DE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Text Placeholder 7"/>
          <p:cNvSpPr txBox="1">
            <a:spLocks/>
          </p:cNvSpPr>
          <p:nvPr/>
        </p:nvSpPr>
        <p:spPr bwMode="auto">
          <a:xfrm>
            <a:off x="3909280" y="3460102"/>
            <a:ext cx="1260941" cy="398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4401" tIns="42201" rIns="84401" bIns="42201" numCol="1" anchor="t" anchorCtr="0" compatLnSpc="1">
            <a:prstTxWarp prst="textNoShape">
              <a:avLst/>
            </a:prstTxWarp>
          </a:bodyPr>
          <a:lstStyle>
            <a:lvl1pPr algn="l" rtl="0" fontAlgn="base">
              <a:spcBef>
                <a:spcPts val="1200"/>
              </a:spcBef>
              <a:spcAft>
                <a:spcPct val="0"/>
              </a:spcAft>
              <a:defRPr sz="1600">
                <a:solidFill>
                  <a:schemeClr val="tx2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360363" indent="-180975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Times New Roman" pitchFamily="18" charset="0"/>
              <a:buChar char="●"/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720725" indent="-180975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itchFamily="34" charset="0"/>
              <a:buChar char="–"/>
              <a:defRPr sz="1200">
                <a:solidFill>
                  <a:schemeClr val="tx2"/>
                </a:solidFill>
                <a:latin typeface="Arial" pitchFamily="34" charset="0"/>
                <a:cs typeface="Arial" pitchFamily="34" charset="0"/>
              </a:defRPr>
            </a:lvl3pPr>
            <a:lvl4pPr marL="1081088" indent="-180975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Arial" pitchFamily="34" charset="0"/>
              <a:buChar char="►"/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1441450" indent="-180975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itchFamily="34" charset="0"/>
              <a:buChar char="»"/>
              <a:defRPr sz="1200">
                <a:solidFill>
                  <a:schemeClr val="tx2"/>
                </a:solidFill>
                <a:latin typeface="Arial" pitchFamily="34" charset="0"/>
                <a:cs typeface="Arial" pitchFamily="34" charset="0"/>
              </a:defRPr>
            </a:lvl5pPr>
            <a:lvl6pPr marL="1898650" indent="-180975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charset="0"/>
              <a:buChar char="»"/>
              <a:defRPr sz="1200">
                <a:solidFill>
                  <a:schemeClr val="tx2"/>
                </a:solidFill>
                <a:latin typeface="+mn-lt"/>
              </a:defRPr>
            </a:lvl6pPr>
            <a:lvl7pPr marL="2355850" indent="-180975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charset="0"/>
              <a:buChar char="»"/>
              <a:defRPr sz="1200">
                <a:solidFill>
                  <a:schemeClr val="tx2"/>
                </a:solidFill>
                <a:latin typeface="+mn-lt"/>
              </a:defRPr>
            </a:lvl7pPr>
            <a:lvl8pPr marL="2813050" indent="-180975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charset="0"/>
              <a:buChar char="»"/>
              <a:defRPr sz="1200">
                <a:solidFill>
                  <a:schemeClr val="tx2"/>
                </a:solidFill>
                <a:latin typeface="+mn-lt"/>
              </a:defRPr>
            </a:lvl8pPr>
            <a:lvl9pPr marL="3270250" indent="-180975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charset="0"/>
              <a:buChar char="»"/>
              <a:defRPr sz="1200">
                <a:solidFill>
                  <a:schemeClr val="tx2"/>
                </a:solidFill>
                <a:latin typeface="+mn-lt"/>
              </a:defRPr>
            </a:lvl9pPr>
          </a:lstStyle>
          <a:p>
            <a:pPr algn="ctr" defTabSz="84408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CO" sz="1662" i="1" kern="0" dirty="0">
                <a:solidFill>
                  <a:srgbClr val="00B0F0"/>
                </a:solidFill>
              </a:rPr>
              <a:t>Programa de Integridad</a:t>
            </a:r>
          </a:p>
          <a:p>
            <a:pPr algn="ctr" defTabSz="844083" fontAlgn="auto">
              <a:spcBef>
                <a:spcPts val="0"/>
              </a:spcBef>
              <a:spcAft>
                <a:spcPts val="0"/>
              </a:spcAft>
              <a:defRPr/>
            </a:pPr>
            <a:endParaRPr lang="es-CO" sz="1662" i="1" kern="0" dirty="0">
              <a:solidFill>
                <a:srgbClr val="00B0F0"/>
              </a:solidFill>
            </a:endParaRPr>
          </a:p>
        </p:txBody>
      </p:sp>
      <p:sp>
        <p:nvSpPr>
          <p:cNvPr id="47" name="Rectangle 46"/>
          <p:cNvSpPr/>
          <p:nvPr/>
        </p:nvSpPr>
        <p:spPr>
          <a:xfrm>
            <a:off x="471670" y="5059159"/>
            <a:ext cx="2073216" cy="130971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76057" indent="-76057" defTabSz="844083">
              <a:spcAft>
                <a:spcPts val="554"/>
              </a:spcAft>
              <a:buFont typeface="Arial" panose="020B0604020202020204" pitchFamily="34" charset="0"/>
              <a:buChar char="•"/>
              <a:defRPr/>
            </a:pPr>
            <a:r>
              <a:rPr lang="es-CO" sz="1015" kern="0" dirty="0">
                <a:solidFill>
                  <a:srgbClr val="002776"/>
                </a:solidFill>
                <a:latin typeface="Calibri"/>
              </a:rPr>
              <a:t>Despliegue de mecanismos de prevención y detección;</a:t>
            </a:r>
          </a:p>
          <a:p>
            <a:pPr marL="76057" indent="-76057" defTabSz="844083">
              <a:spcAft>
                <a:spcPts val="554"/>
              </a:spcAft>
              <a:buFont typeface="Arial" panose="020B0604020202020204" pitchFamily="34" charset="0"/>
              <a:buChar char="•"/>
              <a:defRPr/>
            </a:pPr>
            <a:r>
              <a:rPr lang="es-CO" sz="1015" kern="0" dirty="0">
                <a:solidFill>
                  <a:srgbClr val="002776"/>
                </a:solidFill>
                <a:latin typeface="Calibri"/>
              </a:rPr>
              <a:t>Revisión/ elaboración de código de ética, manuales de anticorrupción, políticas y procedimientos;</a:t>
            </a:r>
          </a:p>
          <a:p>
            <a:pPr marL="76057" indent="-76057" defTabSz="844083">
              <a:spcAft>
                <a:spcPts val="554"/>
              </a:spcAft>
              <a:buFont typeface="Arial" panose="020B0604020202020204" pitchFamily="34" charset="0"/>
              <a:buChar char="•"/>
              <a:defRPr/>
            </a:pPr>
            <a:r>
              <a:rPr lang="es-CO" sz="1015" kern="0" dirty="0">
                <a:solidFill>
                  <a:srgbClr val="002776"/>
                </a:solidFill>
                <a:latin typeface="Calibri"/>
              </a:rPr>
              <a:t>Identificación y </a:t>
            </a:r>
            <a:r>
              <a:rPr lang="es-CO" sz="1015" kern="0" dirty="0" err="1">
                <a:solidFill>
                  <a:srgbClr val="002776"/>
                </a:solidFill>
                <a:latin typeface="Calibri"/>
              </a:rPr>
              <a:t>remediacion</a:t>
            </a:r>
            <a:r>
              <a:rPr lang="es-CO" sz="1015" kern="0" dirty="0">
                <a:solidFill>
                  <a:srgbClr val="002776"/>
                </a:solidFill>
                <a:latin typeface="Calibri"/>
              </a:rPr>
              <a:t> de </a:t>
            </a:r>
            <a:r>
              <a:rPr lang="es-CO" sz="1015" i="1" kern="0" dirty="0">
                <a:solidFill>
                  <a:srgbClr val="002776"/>
                </a:solidFill>
                <a:latin typeface="Calibri"/>
              </a:rPr>
              <a:t>gaps</a:t>
            </a:r>
            <a:r>
              <a:rPr lang="es-CO" sz="1015" kern="0" dirty="0">
                <a:solidFill>
                  <a:srgbClr val="002776"/>
                </a:solidFill>
                <a:latin typeface="Calibri"/>
              </a:rPr>
              <a:t> de controles internos.</a:t>
            </a:r>
          </a:p>
        </p:txBody>
      </p:sp>
      <p:sp>
        <p:nvSpPr>
          <p:cNvPr id="32" name="Title 1"/>
          <p:cNvSpPr txBox="1">
            <a:spLocks/>
          </p:cNvSpPr>
          <p:nvPr>
            <p:custDataLst>
              <p:tags r:id="rId1"/>
            </p:custDataLst>
          </p:nvPr>
        </p:nvSpPr>
        <p:spPr>
          <a:xfrm>
            <a:off x="464242" y="336024"/>
            <a:ext cx="8388000" cy="46949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000" kern="120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fontAlgn="auto">
              <a:spcAft>
                <a:spcPts val="0"/>
              </a:spcAft>
              <a:defRPr/>
            </a:pPr>
            <a:r>
              <a:rPr lang="es-AR" altLang="ja-JP" sz="2800" b="0" dirty="0">
                <a:solidFill>
                  <a:srgbClr val="81BC00"/>
                </a:solidFill>
                <a:latin typeface="Arial"/>
                <a:ea typeface="ＭＳ Ｐゴシック"/>
              </a:rPr>
              <a:t>Programas de Integridad en la </a:t>
            </a:r>
            <a:r>
              <a:rPr lang="es-AR" altLang="ja-JP" sz="2800" b="0" dirty="0" smtClean="0">
                <a:solidFill>
                  <a:srgbClr val="81BC00"/>
                </a:solidFill>
                <a:latin typeface="Arial"/>
                <a:ea typeface="ＭＳ Ｐゴシック"/>
              </a:rPr>
              <a:t>Práctica</a:t>
            </a:r>
            <a:endParaRPr lang="es-AR" altLang="ja-JP" sz="2800" b="0" dirty="0">
              <a:solidFill>
                <a:srgbClr val="81BC00"/>
              </a:solidFill>
              <a:latin typeface="Arial"/>
              <a:ea typeface="ＭＳ Ｐゴシック"/>
            </a:endParaRPr>
          </a:p>
        </p:txBody>
      </p:sp>
      <p:pic>
        <p:nvPicPr>
          <p:cNvPr id="43" name="Picture 8" descr="Resultado de imagen para the global compact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91357" y="162257"/>
            <a:ext cx="793303" cy="8050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105130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  <p:animClr clrSpc="rgb" dir="cw">
                                      <p:cBhvr>
                                        <p:cTn id="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  <p:set>
                                      <p:cBhvr>
                                        <p:cTn id="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  <p:animClr clrSpc="rgb" dir="cw">
                                      <p:cBhvr>
                                        <p:cTn id="12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  <p:set>
                                      <p:cBhvr>
                                        <p:cTn id="13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  <p:animClr clrSpc="rgb" dir="cw">
                                      <p:cBhvr>
                                        <p:cTn id="1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  <p:set>
                                      <p:cBhvr>
                                        <p:cTn id="18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9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1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  <p:animClr clrSpc="rgb" dir="cw">
                                      <p:cBhvr>
                                        <p:cTn id="22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  <p:set>
                                      <p:cBhvr>
                                        <p:cTn id="23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4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6" dur="indefinite"/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7" dur="indefinite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9" dur="indefinite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30" dur="indefinite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2" dur="indefinite"/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33" dur="indefinite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5" dur="indefinite"/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36" dur="indefinite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" grpId="0" animBg="1"/>
      <p:bldP spid="50" grpId="0" animBg="1"/>
      <p:bldP spid="51" grpId="0" animBg="1"/>
      <p:bldP spid="52" grpId="0" animBg="1"/>
      <p:bldP spid="37" grpId="0"/>
      <p:bldP spid="39" grpId="0"/>
      <p:bldP spid="40" grpId="0"/>
      <p:bldP spid="4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73"/>
          <p:cNvSpPr txBox="1">
            <a:spLocks noChangeArrowheads="1"/>
          </p:cNvSpPr>
          <p:nvPr/>
        </p:nvSpPr>
        <p:spPr bwMode="gray">
          <a:xfrm>
            <a:off x="408360" y="1279657"/>
            <a:ext cx="8224652" cy="4057204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indent="0" defTabSz="1219170"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None/>
              <a:defRPr sz="1400" b="0"/>
            </a:lvl1pPr>
            <a:lvl2pPr marL="609585" indent="-609585" defTabSz="1219170">
              <a:spcBef>
                <a:spcPts val="0"/>
              </a:spcBef>
              <a:spcAft>
                <a:spcPts val="1333"/>
              </a:spcAft>
              <a:buClrTx/>
              <a:buSzPct val="100000"/>
              <a:buFont typeface="Arial"/>
              <a:buNone/>
              <a:defRPr lang="en-US" sz="4000" b="1">
                <a:solidFill>
                  <a:schemeClr val="bg2"/>
                </a:solidFill>
              </a:defRPr>
            </a:lvl2pPr>
            <a:lvl3pPr marL="235194" indent="-235194" defTabSz="1219170">
              <a:spcBef>
                <a:spcPts val="0"/>
              </a:spcBef>
              <a:spcAft>
                <a:spcPts val="1333"/>
              </a:spcAft>
              <a:buClrTx/>
              <a:buSzPct val="100000"/>
              <a:buFont typeface="Arial" panose="020B0604020202020204" pitchFamily="34" charset="0"/>
              <a:buChar char="•"/>
              <a:defRPr lang="en-US" sz="4000">
                <a:solidFill>
                  <a:schemeClr val="bg2"/>
                </a:solidFill>
              </a:defRPr>
            </a:lvl3pPr>
            <a:lvl4pPr marL="475188" indent="-235194" defTabSz="1219170">
              <a:spcBef>
                <a:spcPts val="0"/>
              </a:spcBef>
              <a:spcAft>
                <a:spcPts val="1333"/>
              </a:spcAft>
              <a:buClrTx/>
              <a:buSzPct val="100000"/>
              <a:buFont typeface="Verdana" panose="020B0604030504040204" pitchFamily="34" charset="0"/>
              <a:buChar char="−"/>
              <a:defRPr lang="en-US" sz="4000" baseline="0">
                <a:solidFill>
                  <a:schemeClr val="bg2"/>
                </a:solidFill>
              </a:defRPr>
            </a:lvl4pPr>
            <a:lvl5pPr marL="710382" indent="-235194" defTabSz="1064657">
              <a:spcBef>
                <a:spcPts val="0"/>
              </a:spcBef>
              <a:spcAft>
                <a:spcPts val="1333"/>
              </a:spcAft>
              <a:buClrTx/>
              <a:buSzPct val="100000"/>
              <a:buFont typeface="Verdana" panose="020B0604030504040204" pitchFamily="34" charset="0"/>
              <a:buChar char="−"/>
              <a:tabLst/>
              <a:defRPr lang="en-US" sz="4000" baseline="0">
                <a:solidFill>
                  <a:schemeClr val="bg2"/>
                </a:solidFill>
              </a:defRPr>
            </a:lvl5pPr>
            <a:lvl6pPr marL="710382" indent="-235194" defTabSz="1219170">
              <a:spcBef>
                <a:spcPts val="0"/>
              </a:spcBef>
              <a:spcAft>
                <a:spcPts val="1333"/>
              </a:spcAft>
              <a:buFont typeface="Verdana" panose="020B0604030504040204" pitchFamily="34" charset="0"/>
              <a:buChar char="−"/>
              <a:defRPr sz="1600" baseline="0"/>
            </a:lvl6pPr>
            <a:lvl7pPr marL="710382" indent="-235194" defTabSz="1219170">
              <a:spcBef>
                <a:spcPts val="0"/>
              </a:spcBef>
              <a:spcAft>
                <a:spcPts val="1333"/>
              </a:spcAft>
              <a:buFont typeface="Verdana" panose="020B0604030504040204" pitchFamily="34" charset="0"/>
              <a:buChar char="−"/>
              <a:defRPr sz="1600"/>
            </a:lvl7pPr>
            <a:lvl8pPr marL="710382" indent="-235194" defTabSz="1219170">
              <a:spcBef>
                <a:spcPts val="0"/>
              </a:spcBef>
              <a:spcAft>
                <a:spcPts val="1333"/>
              </a:spcAft>
              <a:buFont typeface="Verdana" panose="020B0604030504040204" pitchFamily="34" charset="0"/>
              <a:buChar char="−"/>
              <a:defRPr sz="1600" baseline="0"/>
            </a:lvl8pPr>
            <a:lvl9pPr marL="710382" indent="-235194" defTabSz="1219170">
              <a:spcBef>
                <a:spcPts val="0"/>
              </a:spcBef>
              <a:spcAft>
                <a:spcPts val="1333"/>
              </a:spcAft>
              <a:buFont typeface="Verdana" panose="020B0604030504040204" pitchFamily="34" charset="0"/>
              <a:buChar char="−"/>
              <a:defRPr sz="1600" baseline="0"/>
            </a:lvl9pPr>
          </a:lstStyle>
          <a:p>
            <a:pPr marL="214313" indent="-214313" algn="l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s-AR" sz="1800" dirty="0" smtClean="0"/>
              <a:t>Concepto </a:t>
            </a:r>
            <a:r>
              <a:rPr lang="es-AR" sz="1800" dirty="0"/>
              <a:t>de </a:t>
            </a:r>
            <a:r>
              <a:rPr lang="es-AR" sz="1800" i="1" dirty="0" smtClean="0"/>
              <a:t>Compliance</a:t>
            </a:r>
            <a:r>
              <a:rPr lang="es-AR" sz="1800" dirty="0"/>
              <a:t>, alcance, y disciplinas que suele abarcar.</a:t>
            </a:r>
          </a:p>
          <a:p>
            <a:pPr marL="214313" indent="-214313" algn="l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s-AR" sz="1800" dirty="0" smtClean="0"/>
              <a:t>Evolución </a:t>
            </a:r>
            <a:r>
              <a:rPr lang="es-AR" sz="1800" dirty="0"/>
              <a:t>en Argentina y estado actual en las empresas</a:t>
            </a:r>
            <a:r>
              <a:rPr lang="es-AR" sz="1800" dirty="0" smtClean="0"/>
              <a:t>.</a:t>
            </a:r>
          </a:p>
          <a:p>
            <a:pPr marL="214313" indent="-214313" algn="l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s-AR" sz="1800" dirty="0" smtClean="0"/>
              <a:t>Relación entre </a:t>
            </a:r>
            <a:r>
              <a:rPr lang="es-AR" sz="1800" i="1" dirty="0" smtClean="0"/>
              <a:t>compliance</a:t>
            </a:r>
            <a:r>
              <a:rPr lang="es-AR" sz="1800" dirty="0" smtClean="0"/>
              <a:t> y las otras áreas de la empresa (ej. legales, auditoría).</a:t>
            </a:r>
          </a:p>
          <a:p>
            <a:pPr marL="214313" indent="-214313" algn="l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s-AR" sz="1800" dirty="0" smtClean="0"/>
              <a:t>Programas </a:t>
            </a:r>
            <a:r>
              <a:rPr lang="es-AR" sz="1800" dirty="0"/>
              <a:t>de </a:t>
            </a:r>
            <a:r>
              <a:rPr lang="es-AR" sz="1800" i="1" dirty="0"/>
              <a:t>compliance</a:t>
            </a:r>
            <a:r>
              <a:rPr lang="es-AR" sz="1800" dirty="0"/>
              <a:t>: concepto y funcionalidad (ej. comercial, beneficios).</a:t>
            </a:r>
          </a:p>
          <a:p>
            <a:pPr marL="214313" indent="-214313" algn="l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s-AR" sz="1800" dirty="0" smtClean="0"/>
              <a:t>¿</a:t>
            </a:r>
            <a:r>
              <a:rPr lang="es-AR" sz="1800" dirty="0"/>
              <a:t>Existen los programas de </a:t>
            </a:r>
            <a:r>
              <a:rPr lang="es-AR" sz="1800" i="1" dirty="0"/>
              <a:t>compliance</a:t>
            </a:r>
            <a:r>
              <a:rPr lang="es-AR" sz="1800" dirty="0"/>
              <a:t> infalibles? ¿Se puede hablar de programas adecuados o efectivos?</a:t>
            </a:r>
          </a:p>
          <a:p>
            <a:pPr marL="214313" indent="-214313" algn="l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s-AR" sz="1800" dirty="0" smtClean="0"/>
              <a:t>Programas </a:t>
            </a:r>
            <a:r>
              <a:rPr lang="es-AR" sz="1800" dirty="0"/>
              <a:t>de </a:t>
            </a:r>
            <a:r>
              <a:rPr lang="es-AR" sz="1800" i="1" dirty="0"/>
              <a:t>compliance</a:t>
            </a:r>
            <a:r>
              <a:rPr lang="es-AR" sz="1800" dirty="0"/>
              <a:t>: ¿son obligatorios o voluntarios? ¿cubren aspectos normativos o éticos?</a:t>
            </a:r>
          </a:p>
          <a:p>
            <a:pPr marL="214313" indent="-214313" algn="l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s-AR" sz="1800" dirty="0" smtClean="0"/>
              <a:t>Importancia </a:t>
            </a:r>
            <a:r>
              <a:rPr lang="es-AR" sz="1800" dirty="0"/>
              <a:t>de documentar las medidas implementadas o a implementar en el marco del programa.</a:t>
            </a:r>
          </a:p>
          <a:p>
            <a:pPr marL="214313" indent="-214313" algn="l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s-AR" sz="1800" dirty="0"/>
          </a:p>
          <a:p>
            <a:pPr marL="214313" indent="-214313" algn="l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s-AR" sz="1800" dirty="0"/>
          </a:p>
          <a:p>
            <a:pPr algn="l">
              <a:spcBef>
                <a:spcPts val="600"/>
              </a:spcBef>
            </a:pPr>
            <a:endParaRPr lang="es-AR" sz="1800" dirty="0"/>
          </a:p>
        </p:txBody>
      </p:sp>
      <p:sp>
        <p:nvSpPr>
          <p:cNvPr id="5" name="Rectangle 73"/>
          <p:cNvSpPr txBox="1">
            <a:spLocks noChangeArrowheads="1"/>
          </p:cNvSpPr>
          <p:nvPr/>
        </p:nvSpPr>
        <p:spPr bwMode="gray">
          <a:xfrm>
            <a:off x="408360" y="4442076"/>
            <a:ext cx="8224652" cy="218682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indent="0" defTabSz="1219170"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None/>
              <a:defRPr sz="1400" b="0"/>
            </a:lvl1pPr>
            <a:lvl2pPr marL="609585" indent="-609585" defTabSz="1219170">
              <a:spcBef>
                <a:spcPts val="0"/>
              </a:spcBef>
              <a:spcAft>
                <a:spcPts val="1333"/>
              </a:spcAft>
              <a:buClrTx/>
              <a:buSzPct val="100000"/>
              <a:buFont typeface="Arial"/>
              <a:buNone/>
              <a:defRPr lang="en-US" sz="4000" b="1">
                <a:solidFill>
                  <a:schemeClr val="bg2"/>
                </a:solidFill>
              </a:defRPr>
            </a:lvl2pPr>
            <a:lvl3pPr marL="235194" indent="-235194" defTabSz="1219170">
              <a:spcBef>
                <a:spcPts val="0"/>
              </a:spcBef>
              <a:spcAft>
                <a:spcPts val="1333"/>
              </a:spcAft>
              <a:buClrTx/>
              <a:buSzPct val="100000"/>
              <a:buFont typeface="Arial" panose="020B0604020202020204" pitchFamily="34" charset="0"/>
              <a:buChar char="•"/>
              <a:defRPr lang="en-US" sz="4000">
                <a:solidFill>
                  <a:schemeClr val="bg2"/>
                </a:solidFill>
              </a:defRPr>
            </a:lvl3pPr>
            <a:lvl4pPr marL="475188" indent="-235194" defTabSz="1219170">
              <a:spcBef>
                <a:spcPts val="0"/>
              </a:spcBef>
              <a:spcAft>
                <a:spcPts val="1333"/>
              </a:spcAft>
              <a:buClrTx/>
              <a:buSzPct val="100000"/>
              <a:buFont typeface="Verdana" panose="020B0604030504040204" pitchFamily="34" charset="0"/>
              <a:buChar char="−"/>
              <a:defRPr lang="en-US" sz="4000" baseline="0">
                <a:solidFill>
                  <a:schemeClr val="bg2"/>
                </a:solidFill>
              </a:defRPr>
            </a:lvl4pPr>
            <a:lvl5pPr marL="710382" indent="-235194" defTabSz="1064657">
              <a:spcBef>
                <a:spcPts val="0"/>
              </a:spcBef>
              <a:spcAft>
                <a:spcPts val="1333"/>
              </a:spcAft>
              <a:buClrTx/>
              <a:buSzPct val="100000"/>
              <a:buFont typeface="Verdana" panose="020B0604030504040204" pitchFamily="34" charset="0"/>
              <a:buChar char="−"/>
              <a:tabLst/>
              <a:defRPr lang="en-US" sz="4000" baseline="0">
                <a:solidFill>
                  <a:schemeClr val="bg2"/>
                </a:solidFill>
              </a:defRPr>
            </a:lvl5pPr>
            <a:lvl6pPr marL="710382" indent="-235194" defTabSz="1219170">
              <a:spcBef>
                <a:spcPts val="0"/>
              </a:spcBef>
              <a:spcAft>
                <a:spcPts val="1333"/>
              </a:spcAft>
              <a:buFont typeface="Verdana" panose="020B0604030504040204" pitchFamily="34" charset="0"/>
              <a:buChar char="−"/>
              <a:defRPr sz="1600" baseline="0"/>
            </a:lvl6pPr>
            <a:lvl7pPr marL="710382" indent="-235194" defTabSz="1219170">
              <a:spcBef>
                <a:spcPts val="0"/>
              </a:spcBef>
              <a:spcAft>
                <a:spcPts val="1333"/>
              </a:spcAft>
              <a:buFont typeface="Verdana" panose="020B0604030504040204" pitchFamily="34" charset="0"/>
              <a:buChar char="−"/>
              <a:defRPr sz="1600"/>
            </a:lvl7pPr>
            <a:lvl8pPr marL="710382" indent="-235194" defTabSz="1219170">
              <a:spcBef>
                <a:spcPts val="0"/>
              </a:spcBef>
              <a:spcAft>
                <a:spcPts val="1333"/>
              </a:spcAft>
              <a:buFont typeface="Verdana" panose="020B0604030504040204" pitchFamily="34" charset="0"/>
              <a:buChar char="−"/>
              <a:defRPr sz="1600" baseline="0"/>
            </a:lvl8pPr>
            <a:lvl9pPr marL="710382" indent="-235194" defTabSz="1219170">
              <a:spcBef>
                <a:spcPts val="0"/>
              </a:spcBef>
              <a:spcAft>
                <a:spcPts val="1333"/>
              </a:spcAft>
              <a:buFont typeface="Verdana" panose="020B0604030504040204" pitchFamily="34" charset="0"/>
              <a:buChar char="−"/>
              <a:defRPr sz="1600" baseline="0"/>
            </a:lvl9pPr>
          </a:lstStyle>
          <a:p>
            <a:pPr algn="l">
              <a:spcBef>
                <a:spcPts val="600"/>
              </a:spcBef>
            </a:pPr>
            <a:endParaRPr lang="es-AR" sz="1800" dirty="0"/>
          </a:p>
        </p:txBody>
      </p:sp>
      <p:sp>
        <p:nvSpPr>
          <p:cNvPr id="6" name="Title 1"/>
          <p:cNvSpPr txBox="1">
            <a:spLocks/>
          </p:cNvSpPr>
          <p:nvPr>
            <p:custDataLst>
              <p:tags r:id="rId1"/>
            </p:custDataLst>
          </p:nvPr>
        </p:nvSpPr>
        <p:spPr>
          <a:xfrm>
            <a:off x="464242" y="336024"/>
            <a:ext cx="8388000" cy="46949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000" kern="120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AR" altLang="ja-JP" sz="2800" b="0" dirty="0" smtClean="0">
                <a:solidFill>
                  <a:srgbClr val="81BC00"/>
                </a:solidFill>
                <a:latin typeface="Arial"/>
                <a:ea typeface="ＭＳ Ｐゴシック"/>
              </a:rPr>
              <a:t>Algunos cuestiones iniciales</a:t>
            </a:r>
            <a:endParaRPr kumimoji="0" lang="es-AR" sz="2400" b="0" i="0" u="none" strike="noStrike" kern="1200" cap="none" spc="0" normalizeH="0" baseline="0" noProof="0" dirty="0" smtClean="0">
              <a:ln>
                <a:noFill/>
              </a:ln>
              <a:solidFill>
                <a:srgbClr val="575757"/>
              </a:solidFill>
              <a:effectLst/>
              <a:uLnTx/>
              <a:uFillTx/>
              <a:latin typeface="Arial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1650603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6" name="Gruppieren 31"/>
          <p:cNvGrpSpPr/>
          <p:nvPr/>
        </p:nvGrpSpPr>
        <p:grpSpPr bwMode="gray">
          <a:xfrm>
            <a:off x="325076" y="3385773"/>
            <a:ext cx="8568630" cy="519113"/>
            <a:chOff x="0" y="4221088"/>
            <a:chExt cx="9144000" cy="922412"/>
          </a:xfrm>
        </p:grpSpPr>
        <p:sp>
          <p:nvSpPr>
            <p:cNvPr id="57" name="Rechteck 34"/>
            <p:cNvSpPr/>
            <p:nvPr/>
          </p:nvSpPr>
          <p:spPr bwMode="gray">
            <a:xfrm flipV="1">
              <a:off x="0" y="4221088"/>
              <a:ext cx="9144000" cy="107070"/>
            </a:xfrm>
            <a:prstGeom prst="rect">
              <a:avLst/>
            </a:prstGeom>
            <a:gradFill flip="none" rotWithShape="1">
              <a:gsLst>
                <a:gs pos="0">
                  <a:srgbClr val="262626">
                    <a:alpha val="20000"/>
                  </a:srgbClr>
                </a:gs>
                <a:gs pos="100000">
                  <a:srgbClr val="C00000">
                    <a:alpha val="0"/>
                  </a:srgbClr>
                </a:gs>
              </a:gsLst>
              <a:lin ang="5400000" scaled="1"/>
              <a:tileRect/>
            </a:gradFill>
            <a:ln w="12700">
              <a:noFill/>
              <a:round/>
              <a:headEnd/>
              <a:tailEnd/>
            </a:ln>
          </p:spPr>
          <p:txBody>
            <a:bodyPr rtlCol="0" anchor="ctr"/>
            <a:lstStyle/>
            <a:p>
              <a:pPr defTabSz="844083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CO" sz="1477" b="0" kern="0" dirty="0">
                <a:solidFill>
                  <a:srgbClr val="002776"/>
                </a:solidFill>
              </a:endParaRPr>
            </a:p>
          </p:txBody>
        </p:sp>
        <p:sp>
          <p:nvSpPr>
            <p:cNvPr id="58" name="Rechteck 38"/>
            <p:cNvSpPr/>
            <p:nvPr/>
          </p:nvSpPr>
          <p:spPr bwMode="gray">
            <a:xfrm>
              <a:off x="0" y="4328160"/>
              <a:ext cx="9144000" cy="815340"/>
            </a:xfrm>
            <a:prstGeom prst="rect">
              <a:avLst/>
            </a:prstGeom>
            <a:gradFill flip="none" rotWithShape="1">
              <a:gsLst>
                <a:gs pos="0">
                  <a:srgbClr val="262626">
                    <a:alpha val="20000"/>
                  </a:srgbClr>
                </a:gs>
                <a:gs pos="100000">
                  <a:srgbClr val="C00000">
                    <a:alpha val="0"/>
                  </a:srgbClr>
                </a:gs>
              </a:gsLst>
              <a:lin ang="5400000" scaled="1"/>
              <a:tileRect/>
            </a:gradFill>
            <a:ln w="12700">
              <a:noFill/>
              <a:round/>
              <a:headEnd/>
              <a:tailEnd/>
            </a:ln>
          </p:spPr>
          <p:txBody>
            <a:bodyPr rtlCol="0" anchor="ctr"/>
            <a:lstStyle/>
            <a:p>
              <a:pPr defTabSz="844083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CO" sz="1477" b="0" kern="0" dirty="0">
                <a:solidFill>
                  <a:srgbClr val="002776"/>
                </a:solidFill>
              </a:endParaRPr>
            </a:p>
          </p:txBody>
        </p:sp>
      </p:grpSp>
      <p:sp>
        <p:nvSpPr>
          <p:cNvPr id="59" name="Eine Ecke des Rechtecks schneiden 13"/>
          <p:cNvSpPr/>
          <p:nvPr/>
        </p:nvSpPr>
        <p:spPr bwMode="gray">
          <a:xfrm flipH="1" flipV="1">
            <a:off x="185783" y="2654615"/>
            <a:ext cx="1362462" cy="930565"/>
          </a:xfrm>
          <a:prstGeom prst="snip1Rect">
            <a:avLst/>
          </a:prstGeom>
          <a:solidFill>
            <a:schemeClr val="accent4">
              <a:lumMod val="75000"/>
            </a:schemeClr>
          </a:solidFill>
          <a:ln w="12700">
            <a:solidFill>
              <a:srgbClr val="C0C0C0"/>
            </a:solidFill>
            <a:miter lim="800000"/>
            <a:headEnd/>
            <a:tailEnd/>
          </a:ln>
          <a:effectLst>
            <a:outerShdw blurRad="127000" dist="63500" dir="2700000" algn="tl" rotWithShape="0">
              <a:prstClr val="black">
                <a:alpha val="40000"/>
              </a:prstClr>
            </a:outerShdw>
            <a:reflection blurRad="6350" stA="52000" endA="300" endPos="35000" dir="5400000" sy="-100000" algn="bl" rotWithShape="0"/>
          </a:effectLst>
        </p:spPr>
        <p:txBody>
          <a:bodyPr vert="horz" lIns="0" tIns="0" rIns="0" bIns="0" anchor="ctr" anchorCtr="0"/>
          <a:lstStyle/>
          <a:p>
            <a:pPr marL="175851" indent="-175851" defTabSz="844083" fontAlgn="auto">
              <a:lnSpc>
                <a:spcPct val="95000"/>
              </a:lnSpc>
              <a:spcBef>
                <a:spcPts val="0"/>
              </a:spcBef>
              <a:spcAft>
                <a:spcPts val="369"/>
              </a:spcAft>
              <a:buClr>
                <a:srgbClr val="808080"/>
              </a:buClr>
              <a:defRPr/>
            </a:pPr>
            <a:endParaRPr lang="es-CO" sz="1477" kern="0" noProof="1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60" name="Eine Ecke des Rechtecks schneiden 40"/>
          <p:cNvSpPr/>
          <p:nvPr/>
        </p:nvSpPr>
        <p:spPr bwMode="gray">
          <a:xfrm flipH="1" flipV="1">
            <a:off x="1654876" y="2654615"/>
            <a:ext cx="1362462" cy="930565"/>
          </a:xfrm>
          <a:prstGeom prst="snip1Rect">
            <a:avLst/>
          </a:prstGeom>
          <a:solidFill>
            <a:srgbClr val="92D400"/>
          </a:solidFill>
          <a:ln w="12700">
            <a:solidFill>
              <a:srgbClr val="C0C0C0"/>
            </a:solidFill>
            <a:miter lim="800000"/>
            <a:headEnd/>
            <a:tailEnd/>
          </a:ln>
          <a:effectLst>
            <a:outerShdw blurRad="127000" dist="63500" dir="2700000" algn="tl" rotWithShape="0">
              <a:prstClr val="black">
                <a:alpha val="40000"/>
              </a:prstClr>
            </a:outerShdw>
            <a:reflection blurRad="6350" stA="52000" endA="300" endPos="35000" dir="5400000" sy="-100000" algn="bl" rotWithShape="0"/>
          </a:effectLst>
        </p:spPr>
        <p:txBody>
          <a:bodyPr vert="horz" lIns="0" tIns="0" rIns="0" bIns="0" anchor="ctr" anchorCtr="0"/>
          <a:lstStyle/>
          <a:p>
            <a:pPr marL="175851" indent="-175851" defTabSz="844083">
              <a:lnSpc>
                <a:spcPct val="95000"/>
              </a:lnSpc>
              <a:spcAft>
                <a:spcPts val="369"/>
              </a:spcAft>
              <a:buClr>
                <a:srgbClr val="808080"/>
              </a:buClr>
            </a:pPr>
            <a:endParaRPr lang="es-CO" sz="1477" kern="0" noProof="1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61" name="Eine Ecke des Rechtecks schneiden 41"/>
          <p:cNvSpPr/>
          <p:nvPr/>
        </p:nvSpPr>
        <p:spPr bwMode="gray">
          <a:xfrm flipH="1" flipV="1">
            <a:off x="3123968" y="2654615"/>
            <a:ext cx="1362462" cy="930565"/>
          </a:xfrm>
          <a:prstGeom prst="snip1Rect">
            <a:avLst/>
          </a:prstGeom>
          <a:solidFill>
            <a:srgbClr val="002776">
              <a:lumMod val="60000"/>
              <a:lumOff val="40000"/>
            </a:srgbClr>
          </a:solidFill>
          <a:ln w="12700">
            <a:solidFill>
              <a:srgbClr val="C0C0C0"/>
            </a:solidFill>
            <a:miter lim="800000"/>
            <a:headEnd/>
            <a:tailEnd/>
          </a:ln>
          <a:effectLst>
            <a:outerShdw blurRad="127000" dist="63500" dir="2700000" algn="tl" rotWithShape="0">
              <a:prstClr val="black">
                <a:alpha val="40000"/>
              </a:prstClr>
            </a:outerShdw>
            <a:reflection blurRad="6350" stA="52000" endA="300" endPos="35000" dir="5400000" sy="-100000" algn="bl" rotWithShape="0"/>
          </a:effectLst>
        </p:spPr>
        <p:txBody>
          <a:bodyPr lIns="0" tIns="0" rIns="0" bIns="0" anchor="ctr" anchorCtr="0"/>
          <a:lstStyle/>
          <a:p>
            <a:pPr marL="175851" indent="-175851" defTabSz="844083" fontAlgn="auto">
              <a:lnSpc>
                <a:spcPct val="95000"/>
              </a:lnSpc>
              <a:spcBef>
                <a:spcPts val="0"/>
              </a:spcBef>
              <a:spcAft>
                <a:spcPts val="369"/>
              </a:spcAft>
              <a:buClr>
                <a:srgbClr val="808080"/>
              </a:buClr>
              <a:defRPr/>
            </a:pPr>
            <a:endParaRPr lang="es-CO" sz="1477" kern="0" noProof="1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62" name="Eine Ecke des Rechtecks schneiden 42"/>
          <p:cNvSpPr/>
          <p:nvPr/>
        </p:nvSpPr>
        <p:spPr bwMode="gray">
          <a:xfrm flipH="1" flipV="1">
            <a:off x="4593061" y="2654615"/>
            <a:ext cx="1362462" cy="930565"/>
          </a:xfrm>
          <a:prstGeom prst="snip1Rect">
            <a:avLst/>
          </a:prstGeom>
          <a:solidFill>
            <a:schemeClr val="accent5">
              <a:lumMod val="75000"/>
            </a:schemeClr>
          </a:solidFill>
          <a:ln w="12700">
            <a:solidFill>
              <a:srgbClr val="C0C0C0"/>
            </a:solidFill>
            <a:miter lim="800000"/>
            <a:headEnd/>
            <a:tailEnd/>
          </a:ln>
          <a:effectLst>
            <a:outerShdw blurRad="127000" dist="63500" dir="2700000" algn="tl" rotWithShape="0">
              <a:prstClr val="black">
                <a:alpha val="40000"/>
              </a:prstClr>
            </a:outerShdw>
            <a:reflection blurRad="6350" stA="52000" endA="300" endPos="35000" dir="5400000" sy="-100000" algn="bl" rotWithShape="0"/>
          </a:effectLst>
        </p:spPr>
        <p:txBody>
          <a:bodyPr lIns="0" tIns="0" rIns="0" bIns="0" anchor="ctr" anchorCtr="0"/>
          <a:lstStyle/>
          <a:p>
            <a:pPr marL="175851" indent="-175851" defTabSz="844083" fontAlgn="auto">
              <a:lnSpc>
                <a:spcPct val="95000"/>
              </a:lnSpc>
              <a:spcBef>
                <a:spcPts val="0"/>
              </a:spcBef>
              <a:spcAft>
                <a:spcPts val="369"/>
              </a:spcAft>
              <a:buClr>
                <a:srgbClr val="808080"/>
              </a:buClr>
              <a:defRPr/>
            </a:pPr>
            <a:endParaRPr lang="es-CO" sz="1477" kern="0" noProof="1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63" name="Eine Ecke des Rechtecks schneiden 43"/>
          <p:cNvSpPr/>
          <p:nvPr/>
        </p:nvSpPr>
        <p:spPr bwMode="gray">
          <a:xfrm flipH="1" flipV="1">
            <a:off x="6071998" y="2654615"/>
            <a:ext cx="1362462" cy="930565"/>
          </a:xfrm>
          <a:prstGeom prst="snip1Rect">
            <a:avLst/>
          </a:prstGeom>
          <a:solidFill>
            <a:srgbClr val="92D400">
              <a:lumMod val="60000"/>
              <a:lumOff val="40000"/>
            </a:srgbClr>
          </a:solidFill>
          <a:ln w="12700">
            <a:solidFill>
              <a:srgbClr val="C0C0C0"/>
            </a:solidFill>
            <a:miter lim="800000"/>
            <a:headEnd/>
            <a:tailEnd/>
          </a:ln>
          <a:effectLst>
            <a:outerShdw blurRad="127000" dist="63500" dir="2700000" algn="tl" rotWithShape="0">
              <a:prstClr val="black">
                <a:alpha val="40000"/>
              </a:prstClr>
            </a:outerShdw>
            <a:reflection blurRad="6350" stA="52000" endA="300" endPos="35000" dir="5400000" sy="-100000" algn="bl" rotWithShape="0"/>
          </a:effectLst>
        </p:spPr>
        <p:txBody>
          <a:bodyPr lIns="0" tIns="0" rIns="0" bIns="0" anchor="ctr" anchorCtr="0"/>
          <a:lstStyle/>
          <a:p>
            <a:pPr marL="175851" indent="-175851" defTabSz="844083">
              <a:lnSpc>
                <a:spcPct val="95000"/>
              </a:lnSpc>
              <a:spcAft>
                <a:spcPts val="369"/>
              </a:spcAft>
              <a:buClr>
                <a:srgbClr val="808080"/>
              </a:buClr>
            </a:pPr>
            <a:endParaRPr lang="es-CO" sz="1477" kern="0" noProof="1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64" name="Rechteck 44"/>
          <p:cNvSpPr/>
          <p:nvPr/>
        </p:nvSpPr>
        <p:spPr bwMode="gray">
          <a:xfrm>
            <a:off x="185051" y="1844349"/>
            <a:ext cx="1362462" cy="333378"/>
          </a:xfrm>
          <a:prstGeom prst="rect">
            <a:avLst/>
          </a:prstGeom>
          <a:solidFill>
            <a:srgbClr val="2D6823"/>
          </a:solidFill>
          <a:ln w="12700">
            <a:solidFill>
              <a:srgbClr val="C0C0C0"/>
            </a:solidFill>
            <a:miter lim="800000"/>
            <a:headEnd/>
            <a:tailEnd/>
          </a:ln>
          <a:effectLst>
            <a:outerShdw blurRad="127000" dist="63500" dir="2700000" algn="tl" rotWithShape="0">
              <a:prstClr val="black">
                <a:alpha val="40000"/>
              </a:prstClr>
            </a:outerShdw>
          </a:effectLst>
        </p:spPr>
        <p:txBody>
          <a:bodyPr lIns="0" tIns="0" rIns="0" bIns="0" anchor="ctr" anchorCtr="0"/>
          <a:lstStyle/>
          <a:p>
            <a:pPr marL="175851" indent="-175851" defTabSz="844083" fontAlgn="auto">
              <a:lnSpc>
                <a:spcPct val="95000"/>
              </a:lnSpc>
              <a:spcBef>
                <a:spcPts val="0"/>
              </a:spcBef>
              <a:spcAft>
                <a:spcPts val="369"/>
              </a:spcAft>
              <a:buClr>
                <a:srgbClr val="808080"/>
              </a:buClr>
              <a:defRPr/>
            </a:pPr>
            <a:r>
              <a:rPr lang="es-CO" sz="1015" kern="0" noProof="1">
                <a:solidFill>
                  <a:srgbClr val="FFFFFF"/>
                </a:solidFill>
                <a:latin typeface="Calibri"/>
                <a:cs typeface="Calibri"/>
              </a:rPr>
              <a:t>1</a:t>
            </a:r>
          </a:p>
        </p:txBody>
      </p:sp>
      <p:sp>
        <p:nvSpPr>
          <p:cNvPr id="65" name="Rechteck 45"/>
          <p:cNvSpPr/>
          <p:nvPr/>
        </p:nvSpPr>
        <p:spPr bwMode="gray">
          <a:xfrm>
            <a:off x="1654289" y="1844349"/>
            <a:ext cx="1362462" cy="333378"/>
          </a:xfrm>
          <a:prstGeom prst="rect">
            <a:avLst/>
          </a:prstGeom>
          <a:solidFill>
            <a:srgbClr val="92D400"/>
          </a:solidFill>
          <a:ln w="12700">
            <a:solidFill>
              <a:srgbClr val="C0C0C0"/>
            </a:solidFill>
            <a:miter lim="800000"/>
            <a:headEnd/>
            <a:tailEnd/>
          </a:ln>
          <a:effectLst>
            <a:outerShdw blurRad="127000" dist="63500" dir="2700000" algn="tl" rotWithShape="0">
              <a:prstClr val="black">
                <a:alpha val="40000"/>
              </a:prstClr>
            </a:outerShdw>
          </a:effectLst>
        </p:spPr>
        <p:txBody>
          <a:bodyPr lIns="0" tIns="0" rIns="0" bIns="0" anchor="ctr" anchorCtr="0"/>
          <a:lstStyle/>
          <a:p>
            <a:pPr marL="175851" indent="-175851" defTabSz="844083">
              <a:lnSpc>
                <a:spcPct val="95000"/>
              </a:lnSpc>
              <a:spcAft>
                <a:spcPts val="369"/>
              </a:spcAft>
              <a:buClr>
                <a:srgbClr val="808080"/>
              </a:buClr>
            </a:pPr>
            <a:r>
              <a:rPr lang="es-CO" sz="1015" kern="0" noProof="1">
                <a:solidFill>
                  <a:srgbClr val="FFFFFF"/>
                </a:solidFill>
                <a:latin typeface="Calibri"/>
                <a:cs typeface="Calibri"/>
              </a:rPr>
              <a:t>2</a:t>
            </a:r>
          </a:p>
        </p:txBody>
      </p:sp>
      <p:sp>
        <p:nvSpPr>
          <p:cNvPr id="66" name="Rechteck 46"/>
          <p:cNvSpPr/>
          <p:nvPr/>
        </p:nvSpPr>
        <p:spPr bwMode="gray">
          <a:xfrm>
            <a:off x="3123528" y="1844349"/>
            <a:ext cx="1362462" cy="333378"/>
          </a:xfrm>
          <a:prstGeom prst="rect">
            <a:avLst/>
          </a:prstGeom>
          <a:solidFill>
            <a:srgbClr val="002776">
              <a:lumMod val="60000"/>
              <a:lumOff val="40000"/>
            </a:srgbClr>
          </a:solidFill>
          <a:ln w="12700">
            <a:solidFill>
              <a:srgbClr val="C0C0C0"/>
            </a:solidFill>
            <a:miter lim="800000"/>
            <a:headEnd/>
            <a:tailEnd/>
          </a:ln>
          <a:effectLst>
            <a:outerShdw blurRad="127000" dist="63500" dir="2700000" algn="tl" rotWithShape="0">
              <a:prstClr val="black">
                <a:alpha val="40000"/>
              </a:prstClr>
            </a:outerShdw>
          </a:effectLst>
        </p:spPr>
        <p:txBody>
          <a:bodyPr lIns="0" tIns="0" rIns="0" bIns="0" anchor="ctr" anchorCtr="0"/>
          <a:lstStyle/>
          <a:p>
            <a:pPr marL="175851" indent="-175851" defTabSz="844083" fontAlgn="auto">
              <a:lnSpc>
                <a:spcPct val="95000"/>
              </a:lnSpc>
              <a:spcBef>
                <a:spcPts val="0"/>
              </a:spcBef>
              <a:spcAft>
                <a:spcPts val="369"/>
              </a:spcAft>
              <a:buClr>
                <a:srgbClr val="808080"/>
              </a:buClr>
              <a:defRPr/>
            </a:pPr>
            <a:r>
              <a:rPr lang="es-CO" sz="1015" kern="0" noProof="1">
                <a:solidFill>
                  <a:srgbClr val="FFFFFF"/>
                </a:solidFill>
                <a:latin typeface="Calibri"/>
                <a:cs typeface="Calibri"/>
              </a:rPr>
              <a:t>3</a:t>
            </a:r>
          </a:p>
        </p:txBody>
      </p:sp>
      <p:sp>
        <p:nvSpPr>
          <p:cNvPr id="67" name="Rechteck 47"/>
          <p:cNvSpPr/>
          <p:nvPr/>
        </p:nvSpPr>
        <p:spPr bwMode="gray">
          <a:xfrm>
            <a:off x="4592766" y="1844349"/>
            <a:ext cx="1362462" cy="333378"/>
          </a:xfrm>
          <a:prstGeom prst="rect">
            <a:avLst/>
          </a:prstGeom>
          <a:solidFill>
            <a:schemeClr val="accent5">
              <a:lumMod val="75000"/>
            </a:schemeClr>
          </a:solidFill>
          <a:ln w="12700">
            <a:solidFill>
              <a:srgbClr val="C0C0C0"/>
            </a:solidFill>
            <a:miter lim="800000"/>
            <a:headEnd/>
            <a:tailEnd/>
          </a:ln>
          <a:effectLst>
            <a:outerShdw blurRad="127000" dist="63500" dir="2700000" algn="tl" rotWithShape="0">
              <a:prstClr val="black">
                <a:alpha val="40000"/>
              </a:prstClr>
            </a:outerShdw>
          </a:effectLst>
        </p:spPr>
        <p:txBody>
          <a:bodyPr lIns="0" tIns="0" rIns="0" bIns="0" anchor="ctr" anchorCtr="0"/>
          <a:lstStyle/>
          <a:p>
            <a:pPr marL="175851" indent="-175851" defTabSz="844083" fontAlgn="auto">
              <a:lnSpc>
                <a:spcPct val="95000"/>
              </a:lnSpc>
              <a:spcBef>
                <a:spcPts val="0"/>
              </a:spcBef>
              <a:spcAft>
                <a:spcPts val="369"/>
              </a:spcAft>
              <a:buClr>
                <a:srgbClr val="808080"/>
              </a:buClr>
              <a:defRPr/>
            </a:pPr>
            <a:r>
              <a:rPr lang="es-CO" sz="1015" kern="0" noProof="1">
                <a:solidFill>
                  <a:srgbClr val="FFFFFF"/>
                </a:solidFill>
                <a:latin typeface="Calibri"/>
                <a:cs typeface="Calibri"/>
              </a:rPr>
              <a:t>4</a:t>
            </a:r>
          </a:p>
        </p:txBody>
      </p:sp>
      <p:sp>
        <p:nvSpPr>
          <p:cNvPr id="68" name="Rechteck 48"/>
          <p:cNvSpPr/>
          <p:nvPr/>
        </p:nvSpPr>
        <p:spPr bwMode="gray">
          <a:xfrm>
            <a:off x="6062005" y="1844349"/>
            <a:ext cx="1362462" cy="333378"/>
          </a:xfrm>
          <a:prstGeom prst="rect">
            <a:avLst/>
          </a:prstGeom>
          <a:solidFill>
            <a:srgbClr val="92D400">
              <a:lumMod val="60000"/>
              <a:lumOff val="40000"/>
            </a:srgbClr>
          </a:solidFill>
          <a:ln w="12700">
            <a:solidFill>
              <a:srgbClr val="C0C0C0"/>
            </a:solidFill>
            <a:miter lim="800000"/>
            <a:headEnd/>
            <a:tailEnd/>
          </a:ln>
          <a:effectLst>
            <a:outerShdw blurRad="127000" dist="63500" dir="2700000" algn="tl" rotWithShape="0">
              <a:prstClr val="black">
                <a:alpha val="40000"/>
              </a:prstClr>
            </a:outerShdw>
          </a:effectLst>
        </p:spPr>
        <p:txBody>
          <a:bodyPr lIns="0" tIns="0" rIns="0" bIns="0" anchor="ctr" anchorCtr="0"/>
          <a:lstStyle/>
          <a:p>
            <a:pPr marL="175851" indent="-175851" defTabSz="844083">
              <a:lnSpc>
                <a:spcPct val="95000"/>
              </a:lnSpc>
              <a:spcAft>
                <a:spcPts val="369"/>
              </a:spcAft>
              <a:buClr>
                <a:srgbClr val="808080"/>
              </a:buClr>
            </a:pPr>
            <a:r>
              <a:rPr lang="es-CO" sz="1015" kern="0" noProof="1">
                <a:solidFill>
                  <a:srgbClr val="000000"/>
                </a:solidFill>
                <a:latin typeface="Calibri"/>
                <a:cs typeface="Calibri"/>
              </a:rPr>
              <a:t>5</a:t>
            </a:r>
          </a:p>
        </p:txBody>
      </p:sp>
      <p:sp>
        <p:nvSpPr>
          <p:cNvPr id="69" name="Eine Ecke des Rechtecks schneiden 43"/>
          <p:cNvSpPr/>
          <p:nvPr/>
        </p:nvSpPr>
        <p:spPr bwMode="gray">
          <a:xfrm flipH="1" flipV="1">
            <a:off x="7531244" y="2654615"/>
            <a:ext cx="1362462" cy="930565"/>
          </a:xfrm>
          <a:prstGeom prst="snip1Rect">
            <a:avLst/>
          </a:prstGeom>
          <a:solidFill>
            <a:srgbClr val="646F01"/>
          </a:solidFill>
          <a:ln w="12700">
            <a:solidFill>
              <a:srgbClr val="C0C0C0"/>
            </a:solidFill>
            <a:miter lim="800000"/>
            <a:headEnd/>
            <a:tailEnd/>
          </a:ln>
          <a:effectLst>
            <a:outerShdw blurRad="127000" dist="63500" dir="2700000" algn="tl" rotWithShape="0">
              <a:prstClr val="black">
                <a:alpha val="40000"/>
              </a:prstClr>
            </a:outerShdw>
            <a:reflection blurRad="6350" stA="52000" endA="300" endPos="35000" dir="5400000" sy="-100000" algn="bl" rotWithShape="0"/>
          </a:effectLst>
        </p:spPr>
        <p:txBody>
          <a:bodyPr lIns="0" tIns="0" rIns="0" bIns="0" anchor="ctr" anchorCtr="0"/>
          <a:lstStyle/>
          <a:p>
            <a:pPr marL="175851" indent="-175851" defTabSz="844083" fontAlgn="auto">
              <a:lnSpc>
                <a:spcPct val="95000"/>
              </a:lnSpc>
              <a:spcBef>
                <a:spcPts val="0"/>
              </a:spcBef>
              <a:spcAft>
                <a:spcPts val="369"/>
              </a:spcAft>
              <a:buClr>
                <a:srgbClr val="808080"/>
              </a:buClr>
              <a:defRPr/>
            </a:pPr>
            <a:endParaRPr lang="es-CO" sz="1477" kern="0" noProof="1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70" name="Rechteck 48"/>
          <p:cNvSpPr/>
          <p:nvPr/>
        </p:nvSpPr>
        <p:spPr bwMode="gray">
          <a:xfrm>
            <a:off x="7531244" y="1844349"/>
            <a:ext cx="1362462" cy="333378"/>
          </a:xfrm>
          <a:prstGeom prst="rect">
            <a:avLst/>
          </a:prstGeom>
          <a:solidFill>
            <a:schemeClr val="accent6">
              <a:lumMod val="50000"/>
            </a:schemeClr>
          </a:solidFill>
          <a:ln w="12700">
            <a:solidFill>
              <a:srgbClr val="C0C0C0"/>
            </a:solidFill>
            <a:miter lim="800000"/>
            <a:headEnd/>
            <a:tailEnd/>
          </a:ln>
          <a:effectLst>
            <a:outerShdw blurRad="127000" dist="63500" dir="2700000" algn="tl" rotWithShape="0">
              <a:prstClr val="black">
                <a:alpha val="40000"/>
              </a:prstClr>
            </a:outerShdw>
          </a:effectLst>
        </p:spPr>
        <p:txBody>
          <a:bodyPr lIns="0" tIns="0" rIns="0" bIns="0" anchor="ctr" anchorCtr="0"/>
          <a:lstStyle/>
          <a:p>
            <a:pPr marL="175851" indent="-175851" defTabSz="844083" fontAlgn="auto">
              <a:lnSpc>
                <a:spcPct val="95000"/>
              </a:lnSpc>
              <a:spcBef>
                <a:spcPts val="0"/>
              </a:spcBef>
              <a:spcAft>
                <a:spcPts val="369"/>
              </a:spcAft>
              <a:buClr>
                <a:srgbClr val="808080"/>
              </a:buClr>
              <a:defRPr/>
            </a:pPr>
            <a:r>
              <a:rPr lang="es-CO" sz="1015" kern="0" noProof="1">
                <a:solidFill>
                  <a:srgbClr val="FFFFFF"/>
                </a:solidFill>
                <a:latin typeface="Calibri"/>
                <a:cs typeface="Calibri"/>
              </a:rPr>
              <a:t>6</a:t>
            </a:r>
          </a:p>
        </p:txBody>
      </p:sp>
      <p:sp>
        <p:nvSpPr>
          <p:cNvPr id="71" name="TextBox 70"/>
          <p:cNvSpPr txBox="1"/>
          <p:nvPr/>
        </p:nvSpPr>
        <p:spPr>
          <a:xfrm>
            <a:off x="141330" y="2856900"/>
            <a:ext cx="1469239" cy="546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84408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CO" sz="1477" kern="0" dirty="0">
                <a:solidFill>
                  <a:srgbClr val="FFFFFF"/>
                </a:solidFill>
                <a:latin typeface="Calibri"/>
                <a:cs typeface="Calibri"/>
              </a:rPr>
              <a:t>Establecer el Proceso</a:t>
            </a:r>
          </a:p>
        </p:txBody>
      </p:sp>
      <p:sp>
        <p:nvSpPr>
          <p:cNvPr id="72" name="TextBox 71"/>
          <p:cNvSpPr txBox="1"/>
          <p:nvPr/>
        </p:nvSpPr>
        <p:spPr>
          <a:xfrm>
            <a:off x="1625485" y="2856900"/>
            <a:ext cx="1469239" cy="546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84408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CO" sz="1477" kern="0" dirty="0">
                <a:solidFill>
                  <a:srgbClr val="FFFFFF"/>
                </a:solidFill>
                <a:latin typeface="Calibri"/>
                <a:cs typeface="Calibri"/>
              </a:rPr>
              <a:t>Identificar los Riesgos</a:t>
            </a:r>
          </a:p>
        </p:txBody>
      </p:sp>
      <p:sp>
        <p:nvSpPr>
          <p:cNvPr id="73" name="TextBox 72"/>
          <p:cNvSpPr txBox="1"/>
          <p:nvPr/>
        </p:nvSpPr>
        <p:spPr>
          <a:xfrm>
            <a:off x="3177379" y="2743259"/>
            <a:ext cx="1272314" cy="7742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84408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CO" sz="1477" kern="0" dirty="0">
                <a:solidFill>
                  <a:srgbClr val="FFFFFF"/>
                </a:solidFill>
                <a:latin typeface="Calibri"/>
                <a:cs typeface="Calibri"/>
              </a:rPr>
              <a:t>Clasificar el  Riesgo Inherente</a:t>
            </a:r>
          </a:p>
        </p:txBody>
      </p:sp>
      <p:sp>
        <p:nvSpPr>
          <p:cNvPr id="74" name="TextBox 73"/>
          <p:cNvSpPr txBox="1"/>
          <p:nvPr/>
        </p:nvSpPr>
        <p:spPr>
          <a:xfrm>
            <a:off x="4653425" y="2629617"/>
            <a:ext cx="1380558" cy="10015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84408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CO" sz="1477" kern="0" dirty="0">
                <a:solidFill>
                  <a:srgbClr val="FFFFFF"/>
                </a:solidFill>
                <a:latin typeface="Calibri"/>
                <a:cs typeface="Calibri"/>
              </a:rPr>
              <a:t>Identificar y Clasificar los Controles de Mitigación</a:t>
            </a:r>
          </a:p>
        </p:txBody>
      </p:sp>
      <p:sp>
        <p:nvSpPr>
          <p:cNvPr id="75" name="TextBox 74"/>
          <p:cNvSpPr txBox="1"/>
          <p:nvPr/>
        </p:nvSpPr>
        <p:spPr>
          <a:xfrm>
            <a:off x="6110009" y="2856900"/>
            <a:ext cx="1380558" cy="7742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84408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CO" sz="1477" kern="0" dirty="0">
                <a:solidFill>
                  <a:srgbClr val="000000"/>
                </a:solidFill>
                <a:latin typeface="Calibri"/>
                <a:cs typeface="Calibri"/>
              </a:rPr>
              <a:t>Calcular el Riesgo Residual</a:t>
            </a:r>
          </a:p>
        </p:txBody>
      </p:sp>
      <p:sp>
        <p:nvSpPr>
          <p:cNvPr id="76" name="TextBox 75"/>
          <p:cNvSpPr txBox="1"/>
          <p:nvPr/>
        </p:nvSpPr>
        <p:spPr>
          <a:xfrm>
            <a:off x="7537083" y="2856900"/>
            <a:ext cx="1380558" cy="546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84408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CO" sz="1477" kern="0" dirty="0">
                <a:solidFill>
                  <a:srgbClr val="FFFFFF"/>
                </a:solidFill>
                <a:latin typeface="Calibri"/>
                <a:cs typeface="Calibri"/>
              </a:rPr>
              <a:t>Desarrollo del  Plan de Acción</a:t>
            </a:r>
          </a:p>
        </p:txBody>
      </p:sp>
      <p:sp>
        <p:nvSpPr>
          <p:cNvPr id="77" name="Rectangle 76"/>
          <p:cNvSpPr/>
          <p:nvPr/>
        </p:nvSpPr>
        <p:spPr bwMode="auto">
          <a:xfrm>
            <a:off x="518703" y="2271321"/>
            <a:ext cx="731077" cy="332308"/>
          </a:xfrm>
          <a:prstGeom prst="rect">
            <a:avLst/>
          </a:prstGeom>
          <a:noFill/>
          <a:ln w="12700">
            <a:solidFill>
              <a:srgbClr val="92D400">
                <a:lumMod val="75000"/>
              </a:srgbClr>
            </a:solidFill>
            <a:round/>
            <a:headEnd/>
            <a:tailEnd/>
          </a:ln>
        </p:spPr>
        <p:txBody>
          <a:bodyPr rtlCol="0" anchor="ctr"/>
          <a:lstStyle/>
          <a:p>
            <a:pPr defTabSz="844083" fontAlgn="auto">
              <a:spcBef>
                <a:spcPts val="0"/>
              </a:spcBef>
              <a:spcAft>
                <a:spcPts val="0"/>
              </a:spcAft>
              <a:defRPr/>
            </a:pPr>
            <a:endParaRPr lang="es-CO" sz="1662" b="0" kern="0" dirty="0">
              <a:solidFill>
                <a:srgbClr val="002776"/>
              </a:solidFill>
            </a:endParaRPr>
          </a:p>
        </p:txBody>
      </p:sp>
      <p:pic>
        <p:nvPicPr>
          <p:cNvPr id="78" name="Picture 7" descr="\\Cagmasrv1\sso$\Gestion_Deloitte\Global_Brand\- Templates\Icons\Iconography Deloitte\Icon_Cog_Blue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8029" y="2283355"/>
            <a:ext cx="335272" cy="3196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9" name="Rectangle 78"/>
          <p:cNvSpPr/>
          <p:nvPr/>
        </p:nvSpPr>
        <p:spPr bwMode="auto">
          <a:xfrm>
            <a:off x="1943494" y="2271321"/>
            <a:ext cx="731077" cy="332308"/>
          </a:xfrm>
          <a:prstGeom prst="rect">
            <a:avLst/>
          </a:prstGeom>
          <a:noFill/>
          <a:ln w="12700">
            <a:solidFill>
              <a:srgbClr val="92D400"/>
            </a:solidFill>
            <a:round/>
            <a:headEnd/>
            <a:tailEnd/>
          </a:ln>
        </p:spPr>
        <p:txBody>
          <a:bodyPr rtlCol="0" anchor="ctr"/>
          <a:lstStyle/>
          <a:p>
            <a:pPr defTabSz="844083" fontAlgn="auto">
              <a:spcBef>
                <a:spcPts val="0"/>
              </a:spcBef>
              <a:spcAft>
                <a:spcPts val="0"/>
              </a:spcAft>
              <a:defRPr/>
            </a:pPr>
            <a:endParaRPr lang="es-CO" sz="1662" b="0" kern="0" dirty="0">
              <a:solidFill>
                <a:srgbClr val="002776"/>
              </a:solidFill>
            </a:endParaRPr>
          </a:p>
        </p:txBody>
      </p:sp>
      <p:sp>
        <p:nvSpPr>
          <p:cNvPr id="80" name="Rectangle 79"/>
          <p:cNvSpPr/>
          <p:nvPr/>
        </p:nvSpPr>
        <p:spPr bwMode="auto">
          <a:xfrm>
            <a:off x="3429041" y="2271321"/>
            <a:ext cx="731077" cy="332308"/>
          </a:xfrm>
          <a:prstGeom prst="rect">
            <a:avLst/>
          </a:prstGeom>
          <a:noFill/>
          <a:ln w="12700">
            <a:solidFill>
              <a:srgbClr val="00B0F0"/>
            </a:solidFill>
            <a:round/>
            <a:headEnd/>
            <a:tailEnd/>
          </a:ln>
        </p:spPr>
        <p:txBody>
          <a:bodyPr rtlCol="0" anchor="ctr"/>
          <a:lstStyle/>
          <a:p>
            <a:pPr defTabSz="844083" fontAlgn="auto">
              <a:spcBef>
                <a:spcPts val="0"/>
              </a:spcBef>
              <a:spcAft>
                <a:spcPts val="0"/>
              </a:spcAft>
              <a:defRPr/>
            </a:pPr>
            <a:endParaRPr lang="es-CO" sz="1662" b="0" kern="0" dirty="0">
              <a:solidFill>
                <a:srgbClr val="002776"/>
              </a:solidFill>
            </a:endParaRPr>
          </a:p>
        </p:txBody>
      </p:sp>
      <p:sp>
        <p:nvSpPr>
          <p:cNvPr id="81" name="Rectangle 80"/>
          <p:cNvSpPr/>
          <p:nvPr/>
        </p:nvSpPr>
        <p:spPr bwMode="auto">
          <a:xfrm>
            <a:off x="4913655" y="2271321"/>
            <a:ext cx="731077" cy="332308"/>
          </a:xfrm>
          <a:prstGeom prst="rect">
            <a:avLst/>
          </a:prstGeom>
          <a:noFill/>
          <a:ln w="12700">
            <a:solidFill>
              <a:srgbClr val="00A1DE"/>
            </a:solidFill>
            <a:round/>
            <a:headEnd/>
            <a:tailEnd/>
          </a:ln>
        </p:spPr>
        <p:txBody>
          <a:bodyPr rtlCol="0" anchor="ctr"/>
          <a:lstStyle/>
          <a:p>
            <a:pPr defTabSz="844083" fontAlgn="auto">
              <a:spcBef>
                <a:spcPts val="0"/>
              </a:spcBef>
              <a:spcAft>
                <a:spcPts val="0"/>
              </a:spcAft>
              <a:defRPr/>
            </a:pPr>
            <a:endParaRPr lang="es-CO" sz="1662" b="0" kern="0" dirty="0">
              <a:solidFill>
                <a:srgbClr val="002776"/>
              </a:solidFill>
            </a:endParaRPr>
          </a:p>
        </p:txBody>
      </p:sp>
      <p:sp>
        <p:nvSpPr>
          <p:cNvPr id="82" name="Rectangle 81"/>
          <p:cNvSpPr/>
          <p:nvPr/>
        </p:nvSpPr>
        <p:spPr bwMode="auto">
          <a:xfrm>
            <a:off x="6372406" y="2284719"/>
            <a:ext cx="731077" cy="332308"/>
          </a:xfrm>
          <a:prstGeom prst="rect">
            <a:avLst/>
          </a:prstGeom>
          <a:noFill/>
          <a:ln w="12700">
            <a:solidFill>
              <a:srgbClr val="C9DD03"/>
            </a:solidFill>
            <a:round/>
            <a:headEnd/>
            <a:tailEnd/>
          </a:ln>
        </p:spPr>
        <p:txBody>
          <a:bodyPr rtlCol="0" anchor="ctr"/>
          <a:lstStyle/>
          <a:p>
            <a:pPr defTabSz="844083" fontAlgn="auto">
              <a:spcBef>
                <a:spcPts val="0"/>
              </a:spcBef>
              <a:spcAft>
                <a:spcPts val="0"/>
              </a:spcAft>
              <a:defRPr/>
            </a:pPr>
            <a:endParaRPr lang="es-CO" sz="1662" b="0" kern="0" dirty="0">
              <a:solidFill>
                <a:srgbClr val="002776"/>
              </a:solidFill>
            </a:endParaRPr>
          </a:p>
        </p:txBody>
      </p:sp>
      <p:sp>
        <p:nvSpPr>
          <p:cNvPr id="83" name="Rectangle 82"/>
          <p:cNvSpPr/>
          <p:nvPr/>
        </p:nvSpPr>
        <p:spPr bwMode="auto">
          <a:xfrm>
            <a:off x="7843621" y="2271321"/>
            <a:ext cx="731077" cy="332308"/>
          </a:xfrm>
          <a:prstGeom prst="rect">
            <a:avLst/>
          </a:prstGeom>
          <a:noFill/>
          <a:ln w="12700">
            <a:solidFill>
              <a:srgbClr val="3C8A2E"/>
            </a:solidFill>
            <a:round/>
            <a:headEnd/>
            <a:tailEnd/>
          </a:ln>
        </p:spPr>
        <p:txBody>
          <a:bodyPr rtlCol="0" anchor="ctr"/>
          <a:lstStyle/>
          <a:p>
            <a:pPr defTabSz="844083" fontAlgn="auto">
              <a:spcBef>
                <a:spcPts val="0"/>
              </a:spcBef>
              <a:spcAft>
                <a:spcPts val="0"/>
              </a:spcAft>
              <a:defRPr/>
            </a:pPr>
            <a:endParaRPr lang="es-CO" sz="1662" b="0" kern="0" dirty="0">
              <a:solidFill>
                <a:srgbClr val="002776"/>
              </a:solidFill>
            </a:endParaRPr>
          </a:p>
        </p:txBody>
      </p:sp>
      <p:pic>
        <p:nvPicPr>
          <p:cNvPr id="84" name="Picture 3" descr="\\Cagmasrv1\sso$\Gestion_Deloitte\Global_Brand\- Templates\Icons\Iconography Deloitte\Icon_Lock_Blue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5496" y="2298605"/>
            <a:ext cx="189438" cy="2990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5" name="Picture 2" descr="C:\Users\jsauvageau\Desktop\4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0775" y="2305234"/>
            <a:ext cx="321661" cy="2990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6" name="Picture 7" descr="C:\Users\jsauvageau\Desktop\1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7708" y="2277730"/>
            <a:ext cx="229699" cy="3190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7" name="Picture 30" descr="C:\Users\jsauvageau\Desktop\2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00686" y="2291548"/>
            <a:ext cx="440316" cy="2990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8" name="Picture 4" descr="C:\Users\jsauvageau\Desktop\1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93860" y="2302779"/>
            <a:ext cx="412968" cy="2658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9" name="Right Arrow 88"/>
          <p:cNvSpPr/>
          <p:nvPr/>
        </p:nvSpPr>
        <p:spPr bwMode="auto">
          <a:xfrm>
            <a:off x="1439248" y="2315755"/>
            <a:ext cx="365538" cy="265876"/>
          </a:xfrm>
          <a:prstGeom prst="rightArrow">
            <a:avLst/>
          </a:prstGeom>
          <a:solidFill>
            <a:srgbClr val="002776">
              <a:lumMod val="40000"/>
              <a:lumOff val="60000"/>
            </a:srgbClr>
          </a:solidFill>
          <a:ln w="12700">
            <a:noFill/>
            <a:round/>
            <a:headEnd/>
            <a:tailEnd/>
          </a:ln>
        </p:spPr>
        <p:txBody>
          <a:bodyPr rtlCol="0" anchor="ctr"/>
          <a:lstStyle/>
          <a:p>
            <a:pPr defTabSz="844083" fontAlgn="auto">
              <a:spcBef>
                <a:spcPts val="0"/>
              </a:spcBef>
              <a:spcAft>
                <a:spcPts val="0"/>
              </a:spcAft>
              <a:defRPr/>
            </a:pPr>
            <a:endParaRPr lang="es-CO" sz="1662" b="0" kern="0" dirty="0">
              <a:solidFill>
                <a:srgbClr val="002776"/>
              </a:solidFill>
            </a:endParaRPr>
          </a:p>
        </p:txBody>
      </p:sp>
      <p:sp>
        <p:nvSpPr>
          <p:cNvPr id="90" name="Right Arrow 89"/>
          <p:cNvSpPr/>
          <p:nvPr/>
        </p:nvSpPr>
        <p:spPr bwMode="auto">
          <a:xfrm>
            <a:off x="2918015" y="2315755"/>
            <a:ext cx="365538" cy="265876"/>
          </a:xfrm>
          <a:prstGeom prst="rightArrow">
            <a:avLst/>
          </a:prstGeom>
          <a:solidFill>
            <a:srgbClr val="002776">
              <a:lumMod val="40000"/>
              <a:lumOff val="60000"/>
            </a:srgbClr>
          </a:solidFill>
          <a:ln w="12700">
            <a:noFill/>
            <a:round/>
            <a:headEnd/>
            <a:tailEnd/>
          </a:ln>
        </p:spPr>
        <p:txBody>
          <a:bodyPr rtlCol="0" anchor="ctr"/>
          <a:lstStyle/>
          <a:p>
            <a:pPr defTabSz="844083" fontAlgn="auto">
              <a:spcBef>
                <a:spcPts val="0"/>
              </a:spcBef>
              <a:spcAft>
                <a:spcPts val="0"/>
              </a:spcAft>
              <a:defRPr/>
            </a:pPr>
            <a:endParaRPr lang="es-CO" sz="1662" b="0" kern="0" dirty="0">
              <a:solidFill>
                <a:srgbClr val="002776"/>
              </a:solidFill>
            </a:endParaRPr>
          </a:p>
        </p:txBody>
      </p:sp>
      <p:sp>
        <p:nvSpPr>
          <p:cNvPr id="91" name="Right Arrow 90"/>
          <p:cNvSpPr/>
          <p:nvPr/>
        </p:nvSpPr>
        <p:spPr bwMode="auto">
          <a:xfrm>
            <a:off x="4396781" y="2315755"/>
            <a:ext cx="365538" cy="265876"/>
          </a:xfrm>
          <a:prstGeom prst="rightArrow">
            <a:avLst/>
          </a:prstGeom>
          <a:solidFill>
            <a:srgbClr val="002776">
              <a:lumMod val="40000"/>
              <a:lumOff val="60000"/>
            </a:srgbClr>
          </a:solidFill>
          <a:ln w="12700">
            <a:noFill/>
            <a:round/>
            <a:headEnd/>
            <a:tailEnd/>
          </a:ln>
        </p:spPr>
        <p:txBody>
          <a:bodyPr rtlCol="0" anchor="ctr"/>
          <a:lstStyle/>
          <a:p>
            <a:pPr defTabSz="844083" fontAlgn="auto">
              <a:spcBef>
                <a:spcPts val="0"/>
              </a:spcBef>
              <a:spcAft>
                <a:spcPts val="0"/>
              </a:spcAft>
              <a:defRPr/>
            </a:pPr>
            <a:endParaRPr lang="es-CO" sz="1662" b="0" kern="0" dirty="0">
              <a:solidFill>
                <a:srgbClr val="002776"/>
              </a:solidFill>
            </a:endParaRPr>
          </a:p>
        </p:txBody>
      </p:sp>
      <p:sp>
        <p:nvSpPr>
          <p:cNvPr id="92" name="Right Arrow 91"/>
          <p:cNvSpPr/>
          <p:nvPr/>
        </p:nvSpPr>
        <p:spPr bwMode="auto">
          <a:xfrm>
            <a:off x="5875547" y="2315755"/>
            <a:ext cx="365538" cy="265876"/>
          </a:xfrm>
          <a:prstGeom prst="rightArrow">
            <a:avLst/>
          </a:prstGeom>
          <a:solidFill>
            <a:srgbClr val="002776">
              <a:lumMod val="40000"/>
              <a:lumOff val="60000"/>
            </a:srgbClr>
          </a:solidFill>
          <a:ln w="12700">
            <a:noFill/>
            <a:round/>
            <a:headEnd/>
            <a:tailEnd/>
          </a:ln>
        </p:spPr>
        <p:txBody>
          <a:bodyPr rtlCol="0" anchor="ctr"/>
          <a:lstStyle/>
          <a:p>
            <a:pPr defTabSz="844083" fontAlgn="auto">
              <a:spcBef>
                <a:spcPts val="0"/>
              </a:spcBef>
              <a:spcAft>
                <a:spcPts val="0"/>
              </a:spcAft>
              <a:defRPr/>
            </a:pPr>
            <a:endParaRPr lang="es-CO" sz="1662" b="0" kern="0" dirty="0">
              <a:solidFill>
                <a:srgbClr val="002776"/>
              </a:solidFill>
            </a:endParaRPr>
          </a:p>
        </p:txBody>
      </p:sp>
      <p:sp>
        <p:nvSpPr>
          <p:cNvPr id="93" name="Right Arrow 92"/>
          <p:cNvSpPr/>
          <p:nvPr/>
        </p:nvSpPr>
        <p:spPr bwMode="auto">
          <a:xfrm>
            <a:off x="7354313" y="2315755"/>
            <a:ext cx="365538" cy="265876"/>
          </a:xfrm>
          <a:prstGeom prst="rightArrow">
            <a:avLst/>
          </a:prstGeom>
          <a:solidFill>
            <a:srgbClr val="002776">
              <a:lumMod val="40000"/>
              <a:lumOff val="60000"/>
            </a:srgbClr>
          </a:solidFill>
          <a:ln w="12700">
            <a:noFill/>
            <a:round/>
            <a:headEnd/>
            <a:tailEnd/>
          </a:ln>
        </p:spPr>
        <p:txBody>
          <a:bodyPr rtlCol="0" anchor="ctr"/>
          <a:lstStyle/>
          <a:p>
            <a:pPr defTabSz="844083" fontAlgn="auto">
              <a:spcBef>
                <a:spcPts val="0"/>
              </a:spcBef>
              <a:spcAft>
                <a:spcPts val="0"/>
              </a:spcAft>
              <a:defRPr/>
            </a:pPr>
            <a:endParaRPr lang="es-CO" sz="1662" b="0" kern="0" dirty="0">
              <a:solidFill>
                <a:srgbClr val="002776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68783" y="1397850"/>
            <a:ext cx="8304689" cy="4359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015" dirty="0">
                <a:solidFill>
                  <a:srgbClr val="002776"/>
                </a:solidFill>
                <a:latin typeface="Calibri"/>
                <a:cs typeface="Calibri"/>
              </a:rPr>
              <a:t>La metodología del Pacto Global define la evaluación de riesgos en </a:t>
            </a:r>
            <a:r>
              <a:rPr lang="es-CO" sz="1015" dirty="0" smtClean="0">
                <a:solidFill>
                  <a:srgbClr val="002776"/>
                </a:solidFill>
                <a:latin typeface="Calibri"/>
                <a:cs typeface="Calibri"/>
              </a:rPr>
              <a:t>seis </a:t>
            </a:r>
            <a:r>
              <a:rPr lang="es-CO" sz="1015" dirty="0">
                <a:solidFill>
                  <a:srgbClr val="002776"/>
                </a:solidFill>
                <a:latin typeface="Calibri"/>
                <a:cs typeface="Calibri"/>
              </a:rPr>
              <a:t>etapas:</a:t>
            </a:r>
          </a:p>
          <a:p>
            <a:endParaRPr lang="es-CO" sz="1015" dirty="0">
              <a:solidFill>
                <a:srgbClr val="002776"/>
              </a:solidFill>
              <a:latin typeface="Calibri"/>
              <a:cs typeface="Calibri"/>
            </a:endParaRPr>
          </a:p>
        </p:txBody>
      </p:sp>
      <p:sp>
        <p:nvSpPr>
          <p:cNvPr id="44" name="Text Placeholder 7"/>
          <p:cNvSpPr txBox="1">
            <a:spLocks/>
          </p:cNvSpPr>
          <p:nvPr/>
        </p:nvSpPr>
        <p:spPr bwMode="auto">
          <a:xfrm>
            <a:off x="185051" y="968727"/>
            <a:ext cx="8639908" cy="3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1018" tIns="40510" rIns="81018" bIns="40510" numCol="1" anchor="t" anchorCtr="0" compatLnSpc="1">
            <a:prstTxWarp prst="textNoShape">
              <a:avLst/>
            </a:prstTxWarp>
          </a:bodyPr>
          <a:lstStyle>
            <a:lvl1pPr algn="l" rtl="0" fontAlgn="base">
              <a:spcBef>
                <a:spcPts val="1200"/>
              </a:spcBef>
              <a:spcAft>
                <a:spcPct val="0"/>
              </a:spcAft>
              <a:defRPr sz="1600">
                <a:solidFill>
                  <a:schemeClr val="tx2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360363" indent="-180975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Times New Roman" pitchFamily="18" charset="0"/>
              <a:buChar char="●"/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720725" indent="-180975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itchFamily="34" charset="0"/>
              <a:buChar char="–"/>
              <a:defRPr sz="1200">
                <a:solidFill>
                  <a:schemeClr val="tx2"/>
                </a:solidFill>
                <a:latin typeface="Arial" pitchFamily="34" charset="0"/>
                <a:cs typeface="Arial" pitchFamily="34" charset="0"/>
              </a:defRPr>
            </a:lvl3pPr>
            <a:lvl4pPr marL="1081088" indent="-180975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Arial" pitchFamily="34" charset="0"/>
              <a:buChar char="►"/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1441450" indent="-180975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itchFamily="34" charset="0"/>
              <a:buChar char="»"/>
              <a:defRPr sz="1200">
                <a:solidFill>
                  <a:schemeClr val="tx2"/>
                </a:solidFill>
                <a:latin typeface="Arial" pitchFamily="34" charset="0"/>
                <a:cs typeface="Arial" pitchFamily="34" charset="0"/>
              </a:defRPr>
            </a:lvl5pPr>
            <a:lvl6pPr marL="1898650" indent="-180975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charset="0"/>
              <a:buChar char="»"/>
              <a:defRPr sz="1200">
                <a:solidFill>
                  <a:schemeClr val="tx2"/>
                </a:solidFill>
                <a:latin typeface="+mn-lt"/>
              </a:defRPr>
            </a:lvl6pPr>
            <a:lvl7pPr marL="2355850" indent="-180975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charset="0"/>
              <a:buChar char="»"/>
              <a:defRPr sz="1200">
                <a:solidFill>
                  <a:schemeClr val="tx2"/>
                </a:solidFill>
                <a:latin typeface="+mn-lt"/>
              </a:defRPr>
            </a:lvl7pPr>
            <a:lvl8pPr marL="2813050" indent="-180975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charset="0"/>
              <a:buChar char="»"/>
              <a:defRPr sz="1200">
                <a:solidFill>
                  <a:schemeClr val="tx2"/>
                </a:solidFill>
                <a:latin typeface="+mn-lt"/>
              </a:defRPr>
            </a:lvl8pPr>
            <a:lvl9pPr marL="3270250" indent="-180975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charset="0"/>
              <a:buChar char="»"/>
              <a:defRPr sz="1200">
                <a:solidFill>
                  <a:schemeClr val="tx2"/>
                </a:solidFill>
                <a:latin typeface="+mn-lt"/>
              </a:defRPr>
            </a:lvl9pPr>
          </a:lstStyle>
          <a:p>
            <a:pPr defTabSz="914227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CO" i="1" kern="0" dirty="0">
                <a:solidFill>
                  <a:schemeClr val="accent1"/>
                </a:solidFill>
              </a:rPr>
              <a:t>Las </a:t>
            </a:r>
            <a:r>
              <a:rPr lang="es-CO" i="1" kern="0" dirty="0" smtClean="0">
                <a:solidFill>
                  <a:schemeClr val="accent1"/>
                </a:solidFill>
              </a:rPr>
              <a:t>seis </a:t>
            </a:r>
            <a:r>
              <a:rPr lang="es-CO" i="1" kern="0" dirty="0">
                <a:solidFill>
                  <a:schemeClr val="accent1"/>
                </a:solidFill>
              </a:rPr>
              <a:t>etapas para una evaluación de riesgos según el Pacto Global</a:t>
            </a:r>
          </a:p>
        </p:txBody>
      </p:sp>
      <p:sp>
        <p:nvSpPr>
          <p:cNvPr id="43" name="Title 1"/>
          <p:cNvSpPr txBox="1">
            <a:spLocks/>
          </p:cNvSpPr>
          <p:nvPr>
            <p:custDataLst>
              <p:tags r:id="rId1"/>
            </p:custDataLst>
          </p:nvPr>
        </p:nvSpPr>
        <p:spPr>
          <a:xfrm>
            <a:off x="464242" y="336024"/>
            <a:ext cx="8388000" cy="46949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000" kern="120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fontAlgn="auto">
              <a:spcAft>
                <a:spcPts val="0"/>
              </a:spcAft>
              <a:defRPr/>
            </a:pPr>
            <a:r>
              <a:rPr lang="es-AR" altLang="ja-JP" sz="2800" b="0" dirty="0">
                <a:solidFill>
                  <a:srgbClr val="81BC00"/>
                </a:solidFill>
                <a:latin typeface="Arial"/>
                <a:ea typeface="ＭＳ Ｐゴシック"/>
              </a:rPr>
              <a:t>Guía Para Evaluación de </a:t>
            </a:r>
            <a:r>
              <a:rPr lang="es-AR" altLang="ja-JP" sz="2800" b="0" dirty="0" smtClean="0">
                <a:solidFill>
                  <a:srgbClr val="81BC00"/>
                </a:solidFill>
                <a:latin typeface="Arial"/>
                <a:ea typeface="ＭＳ Ｐゴシック"/>
              </a:rPr>
              <a:t>Riesgo</a:t>
            </a:r>
            <a:endParaRPr lang="es-AR" altLang="ja-JP" sz="2800" b="0" dirty="0">
              <a:solidFill>
                <a:srgbClr val="81BC00"/>
              </a:solidFill>
              <a:latin typeface="Arial"/>
              <a:ea typeface="ＭＳ Ｐゴシック"/>
            </a:endParaRPr>
          </a:p>
        </p:txBody>
      </p:sp>
      <p:pic>
        <p:nvPicPr>
          <p:cNvPr id="46" name="Picture 8" descr="Resultado de imagen para the global compact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36181" y="260762"/>
            <a:ext cx="548479" cy="5566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/>
          <p:cNvSpPr/>
          <p:nvPr/>
        </p:nvSpPr>
        <p:spPr>
          <a:xfrm>
            <a:off x="443788" y="4390078"/>
            <a:ext cx="2721995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s-AR" kern="0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Univers 55" charset="0"/>
                <a:cs typeface="Univers 55"/>
              </a:rPr>
              <a:t>Tener </a:t>
            </a:r>
            <a:r>
              <a:rPr lang="es-AR" kern="0" dirty="0">
                <a:solidFill>
                  <a:schemeClr val="tx1">
                    <a:lumMod val="65000"/>
                    <a:lumOff val="35000"/>
                  </a:schemeClr>
                </a:solidFill>
                <a:ea typeface="Univers 55" charset="0"/>
                <a:cs typeface="Univers 55"/>
              </a:rPr>
              <a:t>en </a:t>
            </a:r>
            <a:r>
              <a:rPr lang="es-AR" kern="0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Univers 55" charset="0"/>
                <a:cs typeface="Univers 55"/>
              </a:rPr>
              <a:t>cuenta: </a:t>
            </a:r>
          </a:p>
          <a:p>
            <a:pPr marL="171450" indent="-171450" algn="l">
              <a:buFont typeface="Arial" panose="020B0604020202020204" pitchFamily="34" charset="0"/>
              <a:buChar char="•"/>
            </a:pPr>
            <a:r>
              <a:rPr lang="es-AR" kern="0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Univers 55" charset="0"/>
                <a:cs typeface="Univers 55"/>
              </a:rPr>
              <a:t>tipo </a:t>
            </a:r>
            <a:r>
              <a:rPr lang="es-AR" kern="0" dirty="0">
                <a:solidFill>
                  <a:schemeClr val="tx1">
                    <a:lumMod val="65000"/>
                    <a:lumOff val="35000"/>
                  </a:schemeClr>
                </a:solidFill>
                <a:ea typeface="Univers 55" charset="0"/>
                <a:cs typeface="Univers 55"/>
              </a:rPr>
              <a:t>de operaciones que se </a:t>
            </a:r>
            <a:r>
              <a:rPr lang="es-AR" kern="0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Univers 55" charset="0"/>
                <a:cs typeface="Univers 55"/>
              </a:rPr>
              <a:t>realizan</a:t>
            </a:r>
          </a:p>
          <a:p>
            <a:pPr marL="171450" indent="-171450" algn="l">
              <a:buFont typeface="Arial" panose="020B0604020202020204" pitchFamily="34" charset="0"/>
              <a:buChar char="•"/>
            </a:pPr>
            <a:r>
              <a:rPr lang="es-AR" kern="0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Univers 55" charset="0"/>
                <a:cs typeface="Univers 55"/>
              </a:rPr>
              <a:t>países </a:t>
            </a:r>
            <a:r>
              <a:rPr lang="es-AR" kern="0" dirty="0">
                <a:solidFill>
                  <a:schemeClr val="tx1">
                    <a:lumMod val="65000"/>
                    <a:lumOff val="35000"/>
                  </a:schemeClr>
                </a:solidFill>
                <a:ea typeface="Univers 55" charset="0"/>
                <a:cs typeface="Univers 55"/>
              </a:rPr>
              <a:t>en los que </a:t>
            </a:r>
            <a:r>
              <a:rPr lang="es-AR" kern="0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Univers 55" charset="0"/>
                <a:cs typeface="Univers 55"/>
              </a:rPr>
              <a:t>operan</a:t>
            </a:r>
          </a:p>
          <a:p>
            <a:pPr marL="171450" indent="-171450" algn="l">
              <a:buFont typeface="Arial" panose="020B0604020202020204" pitchFamily="34" charset="0"/>
              <a:buChar char="•"/>
            </a:pPr>
            <a:r>
              <a:rPr lang="es-AR" kern="0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Univers 55" charset="0"/>
                <a:cs typeface="Univers 55"/>
              </a:rPr>
              <a:t>estrategia fiscal</a:t>
            </a:r>
          </a:p>
          <a:p>
            <a:pPr marL="171450" indent="-171450" algn="l">
              <a:buFont typeface="Arial" panose="020B0604020202020204" pitchFamily="34" charset="0"/>
              <a:buChar char="•"/>
            </a:pPr>
            <a:r>
              <a:rPr lang="es-AR" kern="0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Univers 55" charset="0"/>
                <a:cs typeface="Univers 55"/>
              </a:rPr>
              <a:t>relaciones </a:t>
            </a:r>
            <a:r>
              <a:rPr lang="es-AR" kern="0" dirty="0">
                <a:solidFill>
                  <a:schemeClr val="tx1">
                    <a:lumMod val="65000"/>
                    <a:lumOff val="35000"/>
                  </a:schemeClr>
                </a:solidFill>
                <a:ea typeface="Univers 55" charset="0"/>
                <a:cs typeface="Univers 55"/>
              </a:rPr>
              <a:t>con las administraciones </a:t>
            </a:r>
            <a:r>
              <a:rPr lang="es-AR" kern="0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Univers 55" charset="0"/>
                <a:cs typeface="Univers 55"/>
              </a:rPr>
              <a:t>públicas</a:t>
            </a:r>
          </a:p>
          <a:p>
            <a:pPr marL="171450" indent="-171450" algn="l">
              <a:buFont typeface="Arial" panose="020B0604020202020204" pitchFamily="34" charset="0"/>
              <a:buChar char="•"/>
            </a:pPr>
            <a:r>
              <a:rPr lang="es-AR" kern="0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Univers 55" charset="0"/>
                <a:cs typeface="Univers 55"/>
              </a:rPr>
              <a:t>legislación aplicable</a:t>
            </a:r>
            <a:endParaRPr lang="es-AR" dirty="0"/>
          </a:p>
        </p:txBody>
      </p:sp>
      <p:sp>
        <p:nvSpPr>
          <p:cNvPr id="4" name="Rectangle 3"/>
          <p:cNvSpPr/>
          <p:nvPr/>
        </p:nvSpPr>
        <p:spPr>
          <a:xfrm>
            <a:off x="3281512" y="4174510"/>
            <a:ext cx="5580621" cy="19451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marR="73025" algn="just">
              <a:spcAft>
                <a:spcPts val="0"/>
              </a:spcAft>
            </a:pPr>
            <a:r>
              <a:rPr lang="es-AR" sz="1400" spc="1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EJEMPLO DE RIESGOS SEGÚN UNE 19.602:</a:t>
            </a:r>
          </a:p>
          <a:p>
            <a:pPr marL="457200" marR="73025" algn="just">
              <a:spcAft>
                <a:spcPts val="0"/>
              </a:spcAft>
            </a:pPr>
            <a:r>
              <a:rPr lang="es-AR" sz="1400" spc="1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- </a:t>
            </a:r>
            <a:r>
              <a:rPr lang="es-AR" sz="1400" spc="10" dirty="0">
                <a:latin typeface="Times New Roman" panose="02020603050405020304" pitchFamily="18" charset="0"/>
                <a:ea typeface="Times New Roman" panose="02020603050405020304" pitchFamily="18" charset="0"/>
              </a:rPr>
              <a:t>Riesgo de comisión de delitos contra la hacienda pública.</a:t>
            </a:r>
            <a:endParaRPr lang="es-AR" sz="2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457200" marR="73025" algn="just">
              <a:spcAft>
                <a:spcPts val="0"/>
              </a:spcAft>
            </a:pPr>
            <a:r>
              <a:rPr lang="es-AR" sz="1400" spc="10" dirty="0">
                <a:latin typeface="Times New Roman" panose="02020603050405020304" pitchFamily="18" charset="0"/>
                <a:ea typeface="Times New Roman" panose="02020603050405020304" pitchFamily="18" charset="0"/>
              </a:rPr>
              <a:t>- Riesgo de comisión de una infracción tributaria que da lugar a la exigencia de una cuota, así como de intereses de demora y sanciones.</a:t>
            </a:r>
            <a:endParaRPr lang="es-AR" sz="2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457200" marR="73025" algn="just">
              <a:spcAft>
                <a:spcPts val="0"/>
              </a:spcAft>
            </a:pPr>
            <a:r>
              <a:rPr lang="es-AR" sz="1400" spc="1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- </a:t>
            </a:r>
            <a:r>
              <a:rPr lang="es-AR" sz="1400" spc="10" dirty="0">
                <a:latin typeface="Times New Roman" panose="02020603050405020304" pitchFamily="18" charset="0"/>
                <a:ea typeface="Times New Roman" panose="02020603050405020304" pitchFamily="18" charset="0"/>
              </a:rPr>
              <a:t>Riesgo de que se produzca la asunción de una deuda tributaria de un tercero como consecuencia de los supuestos de responsabilidad y sucesión en las deudas previstos legalmente.</a:t>
            </a:r>
            <a:endParaRPr lang="es-AR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406447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2 Marcador de contenido"/>
          <p:cNvSpPr txBox="1">
            <a:spLocks/>
          </p:cNvSpPr>
          <p:nvPr/>
        </p:nvSpPr>
        <p:spPr>
          <a:xfrm>
            <a:off x="464242" y="1135381"/>
            <a:ext cx="8122424" cy="5026356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01168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19456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37744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-342900" defTabSz="1509713" fontAlgn="auto">
              <a:spcAft>
                <a:spcPts val="0"/>
              </a:spcAft>
              <a:defRPr/>
            </a:pPr>
            <a:r>
              <a:rPr lang="es-AR" sz="2000" kern="0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Univers 55" charset="0"/>
                <a:cs typeface="Univers 55"/>
              </a:rPr>
              <a:t>Se intenta </a:t>
            </a:r>
            <a:r>
              <a:rPr lang="es-AR" sz="2000" kern="0" dirty="0">
                <a:solidFill>
                  <a:schemeClr val="tx1">
                    <a:lumMod val="65000"/>
                    <a:lumOff val="35000"/>
                  </a:schemeClr>
                </a:solidFill>
                <a:ea typeface="Univers 55" charset="0"/>
                <a:cs typeface="Univers 55"/>
              </a:rPr>
              <a:t>justificar un deber de garante de impedir </a:t>
            </a:r>
            <a:r>
              <a:rPr lang="es-AR" sz="2000" kern="0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Univers 55" charset="0"/>
                <a:cs typeface="Univers 55"/>
              </a:rPr>
              <a:t>delitos</a:t>
            </a:r>
          </a:p>
          <a:p>
            <a:pPr indent="-342900" defTabSz="1509713" fontAlgn="auto">
              <a:spcAft>
                <a:spcPts val="0"/>
              </a:spcAft>
              <a:defRPr/>
            </a:pPr>
            <a:r>
              <a:rPr lang="es-AR" sz="2000" kern="0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Univers 55" charset="0"/>
                <a:cs typeface="Univers 55"/>
              </a:rPr>
              <a:t>Delito </a:t>
            </a:r>
            <a:r>
              <a:rPr lang="es-AR" sz="2000" kern="0" dirty="0">
                <a:solidFill>
                  <a:schemeClr val="tx1">
                    <a:lumMod val="65000"/>
                    <a:lumOff val="35000"/>
                  </a:schemeClr>
                </a:solidFill>
                <a:ea typeface="Univers 55" charset="0"/>
                <a:cs typeface="Univers 55"/>
              </a:rPr>
              <a:t>autónomo de infracción de deberes de vigilancia empresarial</a:t>
            </a:r>
          </a:p>
          <a:p>
            <a:pPr indent="-342900" defTabSz="1509713" fontAlgn="auto">
              <a:spcAft>
                <a:spcPts val="0"/>
              </a:spcAft>
              <a:defRPr/>
            </a:pPr>
            <a:r>
              <a:rPr lang="es-AR" sz="2000" kern="0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Univers 55" charset="0"/>
                <a:cs typeface="Univers 55"/>
              </a:rPr>
              <a:t>Es necesario delimitar los </a:t>
            </a:r>
            <a:r>
              <a:rPr lang="es-AR" sz="2000" kern="0" dirty="0">
                <a:solidFill>
                  <a:schemeClr val="tx1">
                    <a:lumMod val="65000"/>
                    <a:lumOff val="35000"/>
                  </a:schemeClr>
                </a:solidFill>
                <a:ea typeface="Univers 55" charset="0"/>
                <a:cs typeface="Univers 55"/>
              </a:rPr>
              <a:t>ámbitos en los que parece razonable hacer responsable penalmente al </a:t>
            </a:r>
            <a:r>
              <a:rPr lang="es-AR" sz="2000" kern="0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Univers 55" charset="0"/>
                <a:cs typeface="Univers 55"/>
              </a:rPr>
              <a:t>CO. Ejemplos:</a:t>
            </a:r>
            <a:endParaRPr lang="es-AR" sz="2000" kern="0" dirty="0">
              <a:solidFill>
                <a:schemeClr val="tx1">
                  <a:lumMod val="65000"/>
                  <a:lumOff val="35000"/>
                </a:schemeClr>
              </a:solidFill>
              <a:ea typeface="Univers 55" charset="0"/>
              <a:cs typeface="Univers 55"/>
            </a:endParaRPr>
          </a:p>
          <a:p>
            <a:pPr marL="800100" lvl="1" indent="-342900" defTabSz="1509713" fontAlgn="auto">
              <a:spcAft>
                <a:spcPts val="0"/>
              </a:spcAft>
              <a:defRPr/>
            </a:pPr>
            <a:r>
              <a:rPr lang="es-AR" dirty="0"/>
              <a:t>ha realizado dolosamente un aporte esencial para la comisión de un delito </a:t>
            </a:r>
            <a:r>
              <a:rPr lang="es-AR" dirty="0" smtClean="0"/>
              <a:t>empresarial.</a:t>
            </a:r>
          </a:p>
          <a:p>
            <a:pPr marL="800100" lvl="1" indent="-342900" defTabSz="1509713" fontAlgn="auto">
              <a:spcAft>
                <a:spcPts val="0"/>
              </a:spcAft>
              <a:defRPr/>
            </a:pPr>
            <a:r>
              <a:rPr lang="es-AR" dirty="0" smtClean="0"/>
              <a:t>falta </a:t>
            </a:r>
            <a:r>
              <a:rPr lang="es-AR" dirty="0"/>
              <a:t>de reporte de </a:t>
            </a:r>
            <a:r>
              <a:rPr lang="es-AR" dirty="0" smtClean="0"/>
              <a:t>irregularidades.</a:t>
            </a:r>
          </a:p>
          <a:p>
            <a:pPr marL="800100" lvl="1" indent="-342900" defTabSz="1509713" fontAlgn="auto">
              <a:spcAft>
                <a:spcPts val="0"/>
              </a:spcAft>
              <a:defRPr/>
            </a:pPr>
            <a:r>
              <a:rPr lang="es-AR" dirty="0" smtClean="0"/>
              <a:t>falta </a:t>
            </a:r>
            <a:r>
              <a:rPr lang="es-AR" dirty="0"/>
              <a:t>de verificación del correcto funcionamiento de los procesos </a:t>
            </a:r>
            <a:r>
              <a:rPr lang="es-AR" dirty="0" smtClean="0"/>
              <a:t>internos.</a:t>
            </a:r>
            <a:endParaRPr lang="es-AR" sz="2100" kern="0" dirty="0">
              <a:solidFill>
                <a:schemeClr val="tx1">
                  <a:lumMod val="65000"/>
                  <a:lumOff val="35000"/>
                </a:schemeClr>
              </a:solidFill>
              <a:ea typeface="Univers 55" charset="0"/>
              <a:cs typeface="Univers 55"/>
            </a:endParaRPr>
          </a:p>
        </p:txBody>
      </p:sp>
      <p:sp>
        <p:nvSpPr>
          <p:cNvPr id="3" name="Title 1"/>
          <p:cNvSpPr txBox="1">
            <a:spLocks/>
          </p:cNvSpPr>
          <p:nvPr>
            <p:custDataLst>
              <p:tags r:id="rId1"/>
            </p:custDataLst>
          </p:nvPr>
        </p:nvSpPr>
        <p:spPr>
          <a:xfrm>
            <a:off x="464242" y="336024"/>
            <a:ext cx="8388000" cy="46949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000" kern="120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AR" altLang="ja-JP" sz="2800" b="0" noProof="0" dirty="0" smtClean="0">
                <a:solidFill>
                  <a:srgbClr val="81BC00"/>
                </a:solidFill>
                <a:latin typeface="Arial"/>
                <a:ea typeface="ＭＳ Ｐゴシック"/>
              </a:rPr>
              <a:t>Responsabilidad penal de Compliance </a:t>
            </a:r>
            <a:r>
              <a:rPr lang="es-AR" altLang="ja-JP" sz="2800" b="0" dirty="0" smtClean="0">
                <a:solidFill>
                  <a:srgbClr val="81BC00"/>
                </a:solidFill>
                <a:latin typeface="Arial"/>
                <a:ea typeface="ＭＳ Ｐゴシック"/>
              </a:rPr>
              <a:t>Officer</a:t>
            </a:r>
            <a:endParaRPr kumimoji="0" lang="es-AR" sz="2400" b="0" i="0" u="none" strike="noStrike" kern="1200" cap="none" spc="0" normalizeH="0" baseline="0" noProof="0" dirty="0" smtClean="0">
              <a:ln>
                <a:noFill/>
              </a:ln>
              <a:solidFill>
                <a:srgbClr val="575757"/>
              </a:solidFill>
              <a:effectLst/>
              <a:uLnTx/>
              <a:uFillTx/>
              <a:latin typeface="Arial"/>
              <a:ea typeface="ＭＳ Ｐゴシック"/>
              <a:cs typeface="+mj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AR" sz="2400" b="0" i="0" u="none" strike="noStrike" kern="1200" cap="none" spc="0" normalizeH="0" baseline="0" noProof="0" dirty="0" smtClean="0">
              <a:ln>
                <a:noFill/>
              </a:ln>
              <a:solidFill>
                <a:srgbClr val="575757"/>
              </a:solidFill>
              <a:effectLst/>
              <a:uLnTx/>
              <a:uFillTx/>
              <a:latin typeface="Arial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2737192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352425" y="1436691"/>
            <a:ext cx="7783045" cy="4633910"/>
          </a:xfrm>
        </p:spPr>
        <p:txBody>
          <a:bodyPr vert="horz" lIns="0" tIns="0" rIns="0" bIns="0" rtlCol="0">
            <a:noAutofit/>
          </a:bodyPr>
          <a:lstStyle/>
          <a:p>
            <a:pPr marL="128588" indent="-128588">
              <a:buFont typeface="Arial" panose="020B0604020202020204" pitchFamily="34" charset="0"/>
              <a:buChar char="•"/>
            </a:pPr>
            <a:r>
              <a:rPr lang="es-AR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Tener una situación fiscal saneada que minimice los riesgos fiscales.</a:t>
            </a:r>
          </a:p>
          <a:p>
            <a:pPr marL="128588" indent="-128588">
              <a:buFont typeface="Arial" panose="020B0604020202020204" pitchFamily="34" charset="0"/>
              <a:buChar char="•"/>
            </a:pPr>
            <a:r>
              <a:rPr lang="es-AR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Protección </a:t>
            </a:r>
            <a:r>
              <a:rPr lang="es-AR" sz="1600" dirty="0">
                <a:latin typeface="Arial" panose="020B0604020202020204" pitchFamily="34" charset="0"/>
                <a:cs typeface="Arial" panose="020B0604020202020204" pitchFamily="34" charset="0"/>
              </a:rPr>
              <a:t>a la persona física </a:t>
            </a:r>
            <a:r>
              <a:rPr lang="es-AR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y jurídica</a:t>
            </a:r>
            <a:r>
              <a:rPr lang="es-AR" sz="1600" dirty="0">
                <a:latin typeface="Arial" panose="020B0604020202020204" pitchFamily="34" charset="0"/>
                <a:cs typeface="Arial" panose="020B0604020202020204" pitchFamily="34" charset="0"/>
              </a:rPr>
              <a:t>.  </a:t>
            </a:r>
            <a:endParaRPr lang="es-AR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8588" indent="-128588">
              <a:buFont typeface="Arial" panose="020B0604020202020204" pitchFamily="34" charset="0"/>
              <a:buChar char="•"/>
            </a:pPr>
            <a:r>
              <a:rPr lang="es-AR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Mayor transparencia. </a:t>
            </a:r>
            <a:endParaRPr lang="es-AR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8588" indent="-128588">
              <a:buChar char="•"/>
            </a:pPr>
            <a:r>
              <a:rPr lang="es-AR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Gestión del riesgo de reputación </a:t>
            </a:r>
          </a:p>
          <a:p>
            <a:pPr marL="128588" indent="-128588">
              <a:buFont typeface="Arial" panose="020B0604020202020204" pitchFamily="34" charset="0"/>
              <a:buChar char="•"/>
            </a:pPr>
            <a:r>
              <a:rPr lang="es-AR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Incorporación de </a:t>
            </a:r>
            <a:r>
              <a:rPr lang="es-AR" sz="1600" dirty="0">
                <a:latin typeface="Arial" panose="020B0604020202020204" pitchFamily="34" charset="0"/>
                <a:cs typeface="Arial" panose="020B0604020202020204" pitchFamily="34" charset="0"/>
              </a:rPr>
              <a:t>la gestión de riesgos y compliance en la toma de decisiones. </a:t>
            </a:r>
          </a:p>
          <a:p>
            <a:pPr marL="128588" indent="-128588">
              <a:buFont typeface="Arial" panose="020B0604020202020204" pitchFamily="34" charset="0"/>
              <a:buChar char="•"/>
            </a:pPr>
            <a:r>
              <a:rPr lang="es-AR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Consistencia </a:t>
            </a:r>
            <a:r>
              <a:rPr lang="es-AR" sz="1600" dirty="0">
                <a:latin typeface="Arial" panose="020B0604020202020204" pitchFamily="34" charset="0"/>
                <a:cs typeface="Arial" panose="020B0604020202020204" pitchFamily="34" charset="0"/>
              </a:rPr>
              <a:t>y eficiencia en el abordaje entre áreas. </a:t>
            </a:r>
          </a:p>
          <a:p>
            <a:pPr marL="128588" indent="-128588">
              <a:buFont typeface="Arial" panose="020B0604020202020204" pitchFamily="34" charset="0"/>
              <a:buChar char="•"/>
            </a:pPr>
            <a:r>
              <a:rPr lang="es-AR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Claridad </a:t>
            </a:r>
            <a:r>
              <a:rPr lang="es-AR" sz="1600" dirty="0">
                <a:latin typeface="Arial" panose="020B0604020202020204" pitchFamily="34" charset="0"/>
                <a:cs typeface="Arial" panose="020B0604020202020204" pitchFamily="34" charset="0"/>
              </a:rPr>
              <a:t>en el grado de cumplimiento de la organización. Conocimiento. No se puede gestionar lo que no se conoce. </a:t>
            </a:r>
            <a:endParaRPr lang="es-AR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8588" indent="-128588">
              <a:buFont typeface="Arial" panose="020B0604020202020204" pitchFamily="34" charset="0"/>
              <a:buChar char="•"/>
            </a:pPr>
            <a:r>
              <a:rPr lang="es-AR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Modelo </a:t>
            </a:r>
            <a:r>
              <a:rPr lang="es-AR" sz="1600" dirty="0">
                <a:latin typeface="Arial" panose="020B0604020202020204" pitchFamily="34" charset="0"/>
                <a:cs typeface="Arial" panose="020B0604020202020204" pitchFamily="34" charset="0"/>
              </a:rPr>
              <a:t>cooperativo entre la Administración y los contribuyentes. ¿Una utopía?</a:t>
            </a:r>
            <a:endParaRPr lang="es-AR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8588" indent="-128588">
              <a:buFont typeface="Arial" panose="020B0604020202020204" pitchFamily="34" charset="0"/>
              <a:buChar char="•"/>
            </a:pPr>
            <a:endParaRPr lang="es-AR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52425" y="304424"/>
            <a:ext cx="8439150" cy="369332"/>
          </a:xfrm>
        </p:spPr>
        <p:txBody>
          <a:bodyPr vert="horz" lIns="0" tIns="0" rIns="0" bIns="0" rtlCol="0" anchor="b" anchorCtr="0">
            <a:spAutoFit/>
          </a:bodyPr>
          <a:lstStyle/>
          <a:p>
            <a:r>
              <a:rPr lang="es-AR" sz="2400" dirty="0">
                <a:latin typeface="Arial" panose="020B0604020202020204" pitchFamily="34" charset="0"/>
                <a:cs typeface="Arial" panose="020B0604020202020204" pitchFamily="34" charset="0"/>
              </a:rPr>
              <a:t>Principales </a:t>
            </a:r>
            <a:r>
              <a:rPr lang="es-AR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beneficios de una gestión integral de compliance</a:t>
            </a:r>
            <a:endParaRPr lang="es-AR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1543620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1387257" y="993827"/>
            <a:ext cx="6718277" cy="1752600"/>
            <a:chOff x="695359" y="2678559"/>
            <a:chExt cx="6718277" cy="1752600"/>
          </a:xfrm>
        </p:grpSpPr>
        <p:grpSp>
          <p:nvGrpSpPr>
            <p:cNvPr id="17" name="Group 16"/>
            <p:cNvGrpSpPr/>
            <p:nvPr/>
          </p:nvGrpSpPr>
          <p:grpSpPr>
            <a:xfrm>
              <a:off x="695359" y="2678559"/>
              <a:ext cx="6718277" cy="1752600"/>
              <a:chOff x="403048" y="3710940"/>
              <a:chExt cx="3271509" cy="853440"/>
            </a:xfrm>
          </p:grpSpPr>
          <p:sp>
            <p:nvSpPr>
              <p:cNvPr id="18" name="Rounded Rectangular Callout 17"/>
              <p:cNvSpPr/>
              <p:nvPr/>
            </p:nvSpPr>
            <p:spPr>
              <a:xfrm>
                <a:off x="403048" y="3825240"/>
                <a:ext cx="702382" cy="739140"/>
              </a:xfrm>
              <a:prstGeom prst="wedgeRoundRectCallout">
                <a:avLst>
                  <a:gd name="adj1" fmla="val -14324"/>
                  <a:gd name="adj2" fmla="val 69717"/>
                  <a:gd name="adj3" fmla="val 16667"/>
                </a:avLst>
              </a:prstGeom>
              <a:solidFill>
                <a:srgbClr val="BDD203">
                  <a:alpha val="74902"/>
                </a:srgb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36000" tIns="36000" rIns="36000" bIns="36000" rtlCol="0" anchor="ctr">
                <a:spAutoFit/>
              </a:bodyPr>
              <a:lstStyle/>
              <a:p>
                <a:pPr algn="ctr"/>
                <a:endParaRPr lang="en-US" sz="1400" dirty="0" err="1">
                  <a:solidFill>
                    <a:schemeClr val="tx2"/>
                  </a:solidFill>
                </a:endParaRPr>
              </a:p>
            </p:txBody>
          </p:sp>
          <p:sp>
            <p:nvSpPr>
              <p:cNvPr id="19" name="Rounded Rectangular Callout 18"/>
              <p:cNvSpPr/>
              <p:nvPr/>
            </p:nvSpPr>
            <p:spPr>
              <a:xfrm>
                <a:off x="987598" y="3710940"/>
                <a:ext cx="1176482" cy="739140"/>
              </a:xfrm>
              <a:prstGeom prst="wedgeRoundRectCallout">
                <a:avLst>
                  <a:gd name="adj1" fmla="val -34937"/>
                  <a:gd name="adj2" fmla="val 85181"/>
                  <a:gd name="adj3" fmla="val 16667"/>
                </a:avLst>
              </a:prstGeom>
              <a:solidFill>
                <a:srgbClr val="81BC00">
                  <a:alpha val="74902"/>
                </a:srgb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36000" tIns="36000" rIns="36000" bIns="36000" rtlCol="0" anchor="ctr">
                <a:spAutoFit/>
              </a:bodyPr>
              <a:lstStyle/>
              <a:p>
                <a:pPr algn="ctr"/>
                <a:endParaRPr lang="en-US" sz="1400" dirty="0" err="1">
                  <a:solidFill>
                    <a:schemeClr val="tx2"/>
                  </a:solidFill>
                </a:endParaRPr>
              </a:p>
            </p:txBody>
          </p:sp>
          <p:sp>
            <p:nvSpPr>
              <p:cNvPr id="20" name="Rounded Rectangular Callout 19"/>
              <p:cNvSpPr/>
              <p:nvPr/>
            </p:nvSpPr>
            <p:spPr>
              <a:xfrm>
                <a:off x="1739106" y="3825240"/>
                <a:ext cx="849948" cy="739140"/>
              </a:xfrm>
              <a:prstGeom prst="wedgeRoundRectCallout">
                <a:avLst>
                  <a:gd name="adj1" fmla="val -33151"/>
                  <a:gd name="adj2" fmla="val 72810"/>
                  <a:gd name="adj3" fmla="val 16667"/>
                </a:avLst>
              </a:prstGeom>
              <a:solidFill>
                <a:srgbClr val="BDD203">
                  <a:alpha val="74902"/>
                </a:srgb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36000" tIns="36000" rIns="36000" bIns="36000" rtlCol="0" anchor="ctr">
                <a:spAutoFit/>
              </a:bodyPr>
              <a:lstStyle/>
              <a:p>
                <a:pPr algn="ctr"/>
                <a:endParaRPr lang="en-US" sz="1400" dirty="0" err="1">
                  <a:solidFill>
                    <a:schemeClr val="tx2"/>
                  </a:solidFill>
                </a:endParaRPr>
              </a:p>
            </p:txBody>
          </p:sp>
          <p:sp>
            <p:nvSpPr>
              <p:cNvPr id="21" name="Rounded Rectangular Callout 20"/>
              <p:cNvSpPr/>
              <p:nvPr/>
            </p:nvSpPr>
            <p:spPr>
              <a:xfrm>
                <a:off x="2498075" y="3710940"/>
                <a:ext cx="1176482" cy="739140"/>
              </a:xfrm>
              <a:prstGeom prst="wedgeRoundRectCallout">
                <a:avLst>
                  <a:gd name="adj1" fmla="val -9677"/>
                  <a:gd name="adj2" fmla="val 85181"/>
                  <a:gd name="adj3" fmla="val 16667"/>
                </a:avLst>
              </a:prstGeom>
              <a:solidFill>
                <a:srgbClr val="81BC00">
                  <a:alpha val="74902"/>
                </a:srgb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36000" tIns="36000" rIns="36000" bIns="36000" rtlCol="0" anchor="ctr">
                <a:spAutoFit/>
              </a:bodyPr>
              <a:lstStyle/>
              <a:p>
                <a:pPr algn="ctr"/>
                <a:endParaRPr lang="en-US" sz="1400" dirty="0" err="1">
                  <a:solidFill>
                    <a:schemeClr val="tx2"/>
                  </a:solidFill>
                </a:endParaRPr>
              </a:p>
            </p:txBody>
          </p:sp>
          <p:sp>
            <p:nvSpPr>
              <p:cNvPr id="23" name="Rectangle 22"/>
              <p:cNvSpPr/>
              <p:nvPr/>
            </p:nvSpPr>
            <p:spPr>
              <a:xfrm>
                <a:off x="415753" y="3979902"/>
                <a:ext cx="465020" cy="374684"/>
              </a:xfrm>
              <a:prstGeom prst="rect">
                <a:avLst/>
              </a:prstGeom>
            </p:spPr>
            <p:txBody>
              <a:bodyPr wrap="square" lIns="0" tIns="0" rIns="0" bIns="0">
                <a:spAutoFit/>
              </a:bodyPr>
              <a:lstStyle/>
              <a:p>
                <a:r>
                  <a:rPr lang="en-US" sz="5000" spc="300" dirty="0">
                    <a:solidFill>
                      <a:schemeClr val="bg1"/>
                    </a:solidFill>
                  </a:rPr>
                  <a:t>  ?      </a:t>
                </a:r>
              </a:p>
            </p:txBody>
          </p:sp>
          <p:sp>
            <p:nvSpPr>
              <p:cNvPr id="32" name="Rectangle 31"/>
              <p:cNvSpPr/>
              <p:nvPr/>
            </p:nvSpPr>
            <p:spPr>
              <a:xfrm>
                <a:off x="2031061" y="3927948"/>
                <a:ext cx="465020" cy="374684"/>
              </a:xfrm>
              <a:prstGeom prst="rect">
                <a:avLst/>
              </a:prstGeom>
            </p:spPr>
            <p:txBody>
              <a:bodyPr wrap="square" lIns="0" tIns="0" rIns="0" bIns="0">
                <a:spAutoFit/>
              </a:bodyPr>
              <a:lstStyle/>
              <a:p>
                <a:r>
                  <a:rPr lang="en-US" sz="5000" spc="300" dirty="0">
                    <a:solidFill>
                      <a:schemeClr val="bg1"/>
                    </a:solidFill>
                  </a:rPr>
                  <a:t>  </a:t>
                </a:r>
                <a:r>
                  <a:rPr lang="en-US" sz="3000" spc="300" dirty="0">
                    <a:solidFill>
                      <a:schemeClr val="bg1"/>
                    </a:solidFill>
                  </a:rPr>
                  <a:t>?</a:t>
                </a:r>
                <a:r>
                  <a:rPr lang="en-US" sz="5000" spc="300" dirty="0">
                    <a:solidFill>
                      <a:schemeClr val="bg1"/>
                    </a:solidFill>
                  </a:rPr>
                  <a:t>      </a:t>
                </a:r>
              </a:p>
            </p:txBody>
          </p:sp>
        </p:grpSp>
        <p:sp>
          <p:nvSpPr>
            <p:cNvPr id="30" name="Rectangle 29"/>
            <p:cNvSpPr/>
            <p:nvPr/>
          </p:nvSpPr>
          <p:spPr>
            <a:xfrm>
              <a:off x="2057400" y="2850689"/>
              <a:ext cx="1676400" cy="107721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r>
                <a:rPr lang="en-US" sz="5000" spc="300" dirty="0">
                  <a:solidFill>
                    <a:schemeClr val="bg1"/>
                  </a:solidFill>
                </a:rPr>
                <a:t> </a:t>
              </a:r>
              <a:r>
                <a:rPr lang="en-US" sz="7000" spc="300" dirty="0">
                  <a:solidFill>
                    <a:schemeClr val="bg1"/>
                  </a:solidFill>
                </a:rPr>
                <a:t> ?      </a:t>
              </a:r>
            </a:p>
          </p:txBody>
        </p:sp>
        <p:sp>
          <p:nvSpPr>
            <p:cNvPr id="31" name="Rectangle 30"/>
            <p:cNvSpPr/>
            <p:nvPr/>
          </p:nvSpPr>
          <p:spPr>
            <a:xfrm>
              <a:off x="5181600" y="2895600"/>
              <a:ext cx="1676400" cy="107721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r>
                <a:rPr lang="en-US" sz="5000" spc="300" dirty="0">
                  <a:solidFill>
                    <a:schemeClr val="bg1"/>
                  </a:solidFill>
                </a:rPr>
                <a:t> </a:t>
              </a:r>
              <a:r>
                <a:rPr lang="en-US" sz="7000" spc="300" dirty="0">
                  <a:solidFill>
                    <a:schemeClr val="bg1"/>
                  </a:solidFill>
                </a:rPr>
                <a:t> ?      </a:t>
              </a:r>
            </a:p>
          </p:txBody>
        </p:sp>
      </p:grpSp>
      <p:sp>
        <p:nvSpPr>
          <p:cNvPr id="13" name="Title 2"/>
          <p:cNvSpPr txBox="1">
            <a:spLocks/>
          </p:cNvSpPr>
          <p:nvPr/>
        </p:nvSpPr>
        <p:spPr bwMode="gray">
          <a:xfrm>
            <a:off x="552396" y="4369990"/>
            <a:ext cx="8388000" cy="990177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kern="120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err="1" smtClean="0"/>
              <a:t>Contacto</a:t>
            </a:r>
            <a:endParaRPr lang="en-GB" dirty="0"/>
          </a:p>
        </p:txBody>
      </p:sp>
      <p:sp>
        <p:nvSpPr>
          <p:cNvPr id="2" name="TextBox 1"/>
          <p:cNvSpPr txBox="1"/>
          <p:nvPr/>
        </p:nvSpPr>
        <p:spPr>
          <a:xfrm>
            <a:off x="401502" y="4872560"/>
            <a:ext cx="4204677" cy="93871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203200" indent="-203200" algn="l">
              <a:spcBef>
                <a:spcPts val="600"/>
              </a:spcBef>
              <a:buSzPct val="100000"/>
              <a:buFont typeface="Arial"/>
              <a:buChar char="•"/>
            </a:pPr>
            <a:r>
              <a:rPr lang="es-AR" sz="2800" dirty="0">
                <a:solidFill>
                  <a:srgbClr val="313131"/>
                </a:solidFill>
              </a:rPr>
              <a:t>Raul </a:t>
            </a:r>
            <a:r>
              <a:rPr lang="es-AR" sz="2800" dirty="0" smtClean="0">
                <a:solidFill>
                  <a:srgbClr val="313131"/>
                </a:solidFill>
              </a:rPr>
              <a:t>Saccani</a:t>
            </a:r>
          </a:p>
          <a:p>
            <a:pPr algn="l">
              <a:spcBef>
                <a:spcPts val="600"/>
              </a:spcBef>
              <a:buSzPct val="100000"/>
            </a:pPr>
            <a:r>
              <a:rPr lang="es-AR" sz="2800" dirty="0" smtClean="0">
                <a:solidFill>
                  <a:srgbClr val="313131"/>
                </a:solidFill>
                <a:hlinkClick r:id="rId3"/>
              </a:rPr>
              <a:t>raul.saccani@gmail.com</a:t>
            </a:r>
            <a:endParaRPr lang="es-AR" sz="2800" dirty="0">
              <a:solidFill>
                <a:srgbClr val="313131"/>
              </a:solidFill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AR" dirty="0"/>
          </a:p>
        </p:txBody>
      </p:sp>
    </p:spTree>
    <p:extLst>
      <p:ext uri="{BB962C8B-B14F-4D97-AF65-F5344CB8AC3E}">
        <p14:creationId xmlns:p14="http://schemas.microsoft.com/office/powerpoint/2010/main" val="3710502506"/>
      </p:ext>
    </p:extLst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/>
          <p:cNvPicPr>
            <a:picLocks noGrp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720439" y="320080"/>
            <a:ext cx="7776864" cy="576064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171107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668344" y="5061767"/>
            <a:ext cx="1205880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en-US" sz="9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Fuente: </a:t>
            </a:r>
            <a:r>
              <a:rPr lang="en-US" sz="900" dirty="0" smtClean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Deloitte - </a:t>
            </a:r>
            <a:r>
              <a:rPr lang="en-US" sz="900" i="1" dirty="0" smtClean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Building </a:t>
            </a:r>
            <a:r>
              <a:rPr lang="en-US" sz="900" i="1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world-class ethics and Compliance programs: Making a good program great</a:t>
            </a:r>
            <a:r>
              <a:rPr lang="en-US" sz="9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es-AR" sz="800" dirty="0">
              <a:latin typeface="Univers 45 Light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6995091" y="235549"/>
            <a:ext cx="1944216" cy="181588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algn="l" fontAlgn="auto">
              <a:spcBef>
                <a:spcPct val="0"/>
              </a:spcBef>
              <a:spcAft>
                <a:spcPts val="0"/>
              </a:spcAft>
            </a:pPr>
            <a:r>
              <a:rPr lang="en-GB" sz="2800" b="0" dirty="0" err="1">
                <a:solidFill>
                  <a:srgbClr val="81BC00"/>
                </a:solidFill>
                <a:latin typeface="Arial"/>
                <a:ea typeface="ＭＳ Ｐゴシック"/>
                <a:cs typeface="+mj-cs"/>
              </a:rPr>
              <a:t>Riesgos</a:t>
            </a:r>
            <a:r>
              <a:rPr lang="en-GB" sz="2800" b="0" dirty="0">
                <a:solidFill>
                  <a:srgbClr val="81BC00"/>
                </a:solidFill>
                <a:latin typeface="Arial"/>
                <a:ea typeface="ＭＳ Ｐゴシック"/>
                <a:cs typeface="+mj-cs"/>
              </a:rPr>
              <a:t> de Compliance</a:t>
            </a:r>
            <a:endParaRPr lang="es-AR" sz="2800" b="0" dirty="0">
              <a:solidFill>
                <a:srgbClr val="81BC00"/>
              </a:solidFill>
              <a:latin typeface="Arial"/>
              <a:ea typeface="ＭＳ Ｐゴシック"/>
              <a:cs typeface="+mj-cs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AR" dirty="0"/>
          </a:p>
        </p:txBody>
      </p:sp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val="2842900633"/>
              </p:ext>
            </p:extLst>
          </p:nvPr>
        </p:nvGraphicFramePr>
        <p:xfrm>
          <a:off x="199646" y="14958"/>
          <a:ext cx="7376984" cy="680857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val="2518141542"/>
              </p:ext>
            </p:extLst>
          </p:nvPr>
        </p:nvGraphicFramePr>
        <p:xfrm>
          <a:off x="819449" y="921782"/>
          <a:ext cx="6137377" cy="48552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</p:spTree>
    <p:extLst>
      <p:ext uri="{BB962C8B-B14F-4D97-AF65-F5344CB8AC3E}">
        <p14:creationId xmlns:p14="http://schemas.microsoft.com/office/powerpoint/2010/main" val="2664662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AutoShape 2" descr="Resultado de imagen para codigo de etica empresarial"/>
          <p:cNvSpPr>
            <a:spLocks noChangeAspect="1" noChangeArrowheads="1"/>
          </p:cNvSpPr>
          <p:nvPr/>
        </p:nvSpPr>
        <p:spPr bwMode="auto">
          <a:xfrm>
            <a:off x="116681" y="748903"/>
            <a:ext cx="228600" cy="228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s-AR" sz="825"/>
          </a:p>
        </p:txBody>
      </p:sp>
      <p:sp>
        <p:nvSpPr>
          <p:cNvPr id="10" name="AutoShape 4" descr="Resultado de imagen para codigo de etica empresarial"/>
          <p:cNvSpPr>
            <a:spLocks noChangeAspect="1" noChangeArrowheads="1"/>
          </p:cNvSpPr>
          <p:nvPr/>
        </p:nvSpPr>
        <p:spPr bwMode="auto">
          <a:xfrm>
            <a:off x="230981" y="863203"/>
            <a:ext cx="228600" cy="228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s-AR" sz="825"/>
          </a:p>
        </p:txBody>
      </p:sp>
      <p:sp>
        <p:nvSpPr>
          <p:cNvPr id="11" name="AutoShape 6" descr="Resultado de imagen para codigo de etica empresarial"/>
          <p:cNvSpPr>
            <a:spLocks noChangeAspect="1" noChangeArrowheads="1"/>
          </p:cNvSpPr>
          <p:nvPr/>
        </p:nvSpPr>
        <p:spPr bwMode="auto">
          <a:xfrm>
            <a:off x="345281" y="977503"/>
            <a:ext cx="228600" cy="228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s-AR" sz="825"/>
          </a:p>
        </p:txBody>
      </p:sp>
      <p:sp>
        <p:nvSpPr>
          <p:cNvPr id="14" name="Title 1"/>
          <p:cNvSpPr txBox="1">
            <a:spLocks/>
          </p:cNvSpPr>
          <p:nvPr>
            <p:custDataLst>
              <p:tags r:id="rId1"/>
            </p:custDataLst>
          </p:nvPr>
        </p:nvSpPr>
        <p:spPr>
          <a:xfrm>
            <a:off x="464242" y="336024"/>
            <a:ext cx="8388000" cy="46949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000" kern="120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fontAlgn="auto">
              <a:spcAft>
                <a:spcPts val="0"/>
              </a:spcAft>
              <a:defRPr/>
            </a:pPr>
            <a:r>
              <a:rPr lang="es-AR" altLang="ja-JP" sz="2800" b="0" dirty="0" smtClean="0">
                <a:solidFill>
                  <a:srgbClr val="81BC00"/>
                </a:solidFill>
                <a:latin typeface="Arial"/>
                <a:ea typeface="ＭＳ Ｐゴシック"/>
              </a:rPr>
              <a:t>Crisis del </a:t>
            </a:r>
            <a:r>
              <a:rPr lang="es-AR" altLang="ja-JP" sz="2800" b="0" dirty="0">
                <a:solidFill>
                  <a:srgbClr val="81BC00"/>
                </a:solidFill>
                <a:latin typeface="Arial"/>
                <a:ea typeface="ＭＳ Ｐゴシック"/>
              </a:rPr>
              <a:t>principio </a:t>
            </a:r>
            <a:r>
              <a:rPr lang="es-AR" altLang="ja-JP" sz="2800" b="0" i="1" dirty="0" err="1">
                <a:solidFill>
                  <a:srgbClr val="81BC00"/>
                </a:solidFill>
                <a:latin typeface="Arial"/>
                <a:ea typeface="ＭＳ Ｐゴシック"/>
              </a:rPr>
              <a:t>societas</a:t>
            </a:r>
            <a:r>
              <a:rPr lang="es-AR" altLang="ja-JP" sz="2800" b="0" i="1" dirty="0">
                <a:solidFill>
                  <a:srgbClr val="81BC00"/>
                </a:solidFill>
                <a:latin typeface="Arial"/>
                <a:ea typeface="ＭＳ Ｐゴシック"/>
              </a:rPr>
              <a:t> </a:t>
            </a:r>
            <a:r>
              <a:rPr lang="es-AR" altLang="ja-JP" sz="2800" b="0" i="1" dirty="0" err="1">
                <a:solidFill>
                  <a:srgbClr val="81BC00"/>
                </a:solidFill>
                <a:latin typeface="Arial"/>
                <a:ea typeface="ＭＳ Ｐゴシック"/>
              </a:rPr>
              <a:t>delinquere</a:t>
            </a:r>
            <a:r>
              <a:rPr lang="es-AR" altLang="ja-JP" sz="2800" b="0" i="1" dirty="0">
                <a:solidFill>
                  <a:srgbClr val="81BC00"/>
                </a:solidFill>
                <a:latin typeface="Arial"/>
                <a:ea typeface="ＭＳ Ｐゴシック"/>
              </a:rPr>
              <a:t> non </a:t>
            </a:r>
            <a:r>
              <a:rPr lang="es-AR" altLang="ja-JP" sz="2800" b="0" i="1" dirty="0" err="1">
                <a:solidFill>
                  <a:srgbClr val="81BC00"/>
                </a:solidFill>
                <a:latin typeface="Arial"/>
                <a:ea typeface="ＭＳ Ｐゴシック"/>
              </a:rPr>
              <a:t>potest</a:t>
            </a:r>
            <a:r>
              <a:rPr lang="es-AR" altLang="ja-JP" sz="2800" b="0" i="1" dirty="0">
                <a:solidFill>
                  <a:srgbClr val="81BC00"/>
                </a:solidFill>
                <a:latin typeface="Arial"/>
                <a:ea typeface="ＭＳ Ｐゴシック"/>
              </a:rPr>
              <a:t> </a:t>
            </a:r>
            <a:endParaRPr kumimoji="0" lang="es-AR" sz="2400" b="0" i="1" u="none" strike="noStrike" kern="1200" cap="none" spc="0" normalizeH="0" baseline="0" noProof="0" dirty="0" smtClean="0">
              <a:ln>
                <a:noFill/>
              </a:ln>
              <a:solidFill>
                <a:srgbClr val="575757"/>
              </a:solidFill>
              <a:effectLst/>
              <a:uLnTx/>
              <a:uFillTx/>
              <a:latin typeface="Arial"/>
            </a:endParaRPr>
          </a:p>
        </p:txBody>
      </p:sp>
      <p:sp>
        <p:nvSpPr>
          <p:cNvPr id="23" name="Rectángulo 3">
            <a:extLst>
              <a:ext uri="{FF2B5EF4-FFF2-40B4-BE49-F238E27FC236}">
                <a16:creationId xmlns:a16="http://schemas.microsoft.com/office/drawing/2014/main" xmlns="" id="{8C9CF872-C9A9-7E4B-9743-BBA6E1837A2C}"/>
              </a:ext>
            </a:extLst>
          </p:cNvPr>
          <p:cNvSpPr/>
          <p:nvPr/>
        </p:nvSpPr>
        <p:spPr>
          <a:xfrm>
            <a:off x="460375" y="1623095"/>
            <a:ext cx="8196928" cy="40134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es-AR" sz="2800" dirty="0" smtClean="0">
                <a:latin typeface="Helvetica" pitchFamily="2" charset="0"/>
              </a:rPr>
              <a:t>RPPJ se incorpora en varias leyes especiales:</a:t>
            </a:r>
            <a:endParaRPr lang="es-AR" sz="2800" b="1" dirty="0">
              <a:latin typeface="Helvetica" pitchFamily="2" charset="0"/>
            </a:endParaRPr>
          </a:p>
          <a:p>
            <a:pPr algn="just">
              <a:spcAft>
                <a:spcPts val="0"/>
              </a:spcAft>
            </a:pPr>
            <a:endParaRPr lang="es-AR" sz="2800" b="1" dirty="0">
              <a:latin typeface="Helvetica" pitchFamily="2" charset="0"/>
            </a:endParaRPr>
          </a:p>
          <a:p>
            <a:pPr marL="285750" indent="-285750" algn="just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s-AR" sz="1800" dirty="0" smtClean="0">
                <a:latin typeface="Helvetica" pitchFamily="2" charset="0"/>
              </a:rPr>
              <a:t>Delitos </a:t>
            </a:r>
            <a:r>
              <a:rPr lang="es-AR" sz="1800" dirty="0">
                <a:latin typeface="Helvetica" pitchFamily="2" charset="0"/>
              </a:rPr>
              <a:t>de desabastecimiento (Ley N° 20680</a:t>
            </a:r>
            <a:r>
              <a:rPr lang="es-AR" sz="1800" dirty="0" smtClean="0">
                <a:latin typeface="Helvetica" pitchFamily="2" charset="0"/>
              </a:rPr>
              <a:t>),</a:t>
            </a:r>
          </a:p>
          <a:p>
            <a:pPr marL="285750" indent="-285750" algn="just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s-AR" sz="1800" dirty="0" smtClean="0">
                <a:latin typeface="Helvetica" pitchFamily="2" charset="0"/>
              </a:rPr>
              <a:t>Aduaneros </a:t>
            </a:r>
            <a:r>
              <a:rPr lang="es-AR" sz="1800" dirty="0">
                <a:latin typeface="Helvetica" pitchFamily="2" charset="0"/>
              </a:rPr>
              <a:t>(Ley N° 22.415</a:t>
            </a:r>
            <a:r>
              <a:rPr lang="es-AR" sz="1800" dirty="0" smtClean="0">
                <a:latin typeface="Helvetica" pitchFamily="2" charset="0"/>
              </a:rPr>
              <a:t>),</a:t>
            </a:r>
          </a:p>
          <a:p>
            <a:pPr marL="285750" indent="-285750" algn="just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s-AR" sz="1800" dirty="0" smtClean="0">
                <a:latin typeface="Helvetica" pitchFamily="2" charset="0"/>
              </a:rPr>
              <a:t>Cambiarios </a:t>
            </a:r>
            <a:r>
              <a:rPr lang="es-AR" sz="1800" dirty="0">
                <a:latin typeface="Helvetica" pitchFamily="2" charset="0"/>
              </a:rPr>
              <a:t>(Ley N° 19.359), </a:t>
            </a:r>
            <a:endParaRPr lang="es-AR" sz="1800" dirty="0" smtClean="0">
              <a:latin typeface="Helvetica" pitchFamily="2" charset="0"/>
            </a:endParaRPr>
          </a:p>
          <a:p>
            <a:pPr marL="285750" indent="-285750" algn="just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s-AR" sz="1800" dirty="0" smtClean="0">
                <a:latin typeface="Helvetica" pitchFamily="2" charset="0"/>
              </a:rPr>
              <a:t>Tributarios </a:t>
            </a:r>
            <a:r>
              <a:rPr lang="es-AR" sz="1800" dirty="0">
                <a:latin typeface="Helvetica" pitchFamily="2" charset="0"/>
              </a:rPr>
              <a:t>(Ley N° 24.769), </a:t>
            </a:r>
            <a:endParaRPr lang="es-AR" sz="1800" dirty="0" smtClean="0">
              <a:latin typeface="Helvetica" pitchFamily="2" charset="0"/>
            </a:endParaRPr>
          </a:p>
          <a:p>
            <a:pPr marL="285750" indent="-285750" algn="just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s-AR" sz="1800" dirty="0" smtClean="0">
                <a:latin typeface="Helvetica" pitchFamily="2" charset="0"/>
              </a:rPr>
              <a:t>Contra </a:t>
            </a:r>
            <a:r>
              <a:rPr lang="es-AR" sz="1800" dirty="0">
                <a:latin typeface="Helvetica" pitchFamily="2" charset="0"/>
              </a:rPr>
              <a:t>la libre competencia (Ley N° 25.156), </a:t>
            </a:r>
            <a:endParaRPr lang="es-AR" sz="1800" dirty="0" smtClean="0">
              <a:latin typeface="Helvetica" pitchFamily="2" charset="0"/>
            </a:endParaRPr>
          </a:p>
          <a:p>
            <a:pPr marL="285750" indent="-285750" algn="just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s-AR" sz="1800" dirty="0">
                <a:latin typeface="Helvetica" pitchFamily="2" charset="0"/>
              </a:rPr>
              <a:t>E</a:t>
            </a:r>
            <a:r>
              <a:rPr lang="es-AR" sz="1800" dirty="0" smtClean="0">
                <a:latin typeface="Helvetica" pitchFamily="2" charset="0"/>
              </a:rPr>
              <a:t>n </a:t>
            </a:r>
            <a:r>
              <a:rPr lang="es-AR" sz="1800" dirty="0">
                <a:latin typeface="Helvetica" pitchFamily="2" charset="0"/>
              </a:rPr>
              <a:t>el sistema Integrado de Jubilaciones y Pensiones (Ley N° 24.241</a:t>
            </a:r>
            <a:r>
              <a:rPr lang="es-AR" sz="1800" dirty="0" smtClean="0">
                <a:latin typeface="Helvetica" pitchFamily="2" charset="0"/>
              </a:rPr>
              <a:t>)</a:t>
            </a:r>
          </a:p>
          <a:p>
            <a:pPr marL="285750" indent="-285750" algn="just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s-AR" sz="1800" dirty="0">
                <a:latin typeface="Helvetica" pitchFamily="2" charset="0"/>
              </a:rPr>
              <a:t>Y</a:t>
            </a:r>
            <a:r>
              <a:rPr lang="es-AR" sz="1800" dirty="0" smtClean="0">
                <a:latin typeface="Helvetica" pitchFamily="2" charset="0"/>
              </a:rPr>
              <a:t> en </a:t>
            </a:r>
            <a:r>
              <a:rPr lang="es-AR" sz="1800" dirty="0">
                <a:latin typeface="Helvetica" pitchFamily="2" charset="0"/>
              </a:rPr>
              <a:t>el propio Código penal en el título </a:t>
            </a:r>
            <a:r>
              <a:rPr lang="es-AR" sz="1800" dirty="0" smtClean="0">
                <a:latin typeface="Helvetica" pitchFamily="2" charset="0"/>
              </a:rPr>
              <a:t>Delitos </a:t>
            </a:r>
            <a:r>
              <a:rPr lang="es-AR" sz="1800" dirty="0">
                <a:latin typeface="Helvetica" pitchFamily="2" charset="0"/>
              </a:rPr>
              <a:t>contra el orden económico y </a:t>
            </a:r>
            <a:r>
              <a:rPr lang="es-AR" sz="1800" dirty="0" smtClean="0">
                <a:latin typeface="Helvetica" pitchFamily="2" charset="0"/>
              </a:rPr>
              <a:t>financiero.</a:t>
            </a:r>
            <a:endParaRPr lang="es-AR" sz="1800" dirty="0">
              <a:latin typeface="Helvetica" pitchFamily="2" charset="0"/>
            </a:endParaRPr>
          </a:p>
          <a:p>
            <a:pPr algn="just">
              <a:spcAft>
                <a:spcPts val="0"/>
              </a:spcAft>
            </a:pPr>
            <a:endParaRPr lang="es-AR" sz="2000" dirty="0">
              <a:latin typeface="Helvetica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21450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AutoShape 2" descr="Resultado de imagen para codigo de etica empresarial"/>
          <p:cNvSpPr>
            <a:spLocks noChangeAspect="1" noChangeArrowheads="1"/>
          </p:cNvSpPr>
          <p:nvPr/>
        </p:nvSpPr>
        <p:spPr bwMode="auto">
          <a:xfrm>
            <a:off x="116681" y="748903"/>
            <a:ext cx="228600" cy="228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s-AR" sz="825"/>
          </a:p>
        </p:txBody>
      </p:sp>
      <p:sp>
        <p:nvSpPr>
          <p:cNvPr id="10" name="AutoShape 4" descr="Resultado de imagen para codigo de etica empresarial"/>
          <p:cNvSpPr>
            <a:spLocks noChangeAspect="1" noChangeArrowheads="1"/>
          </p:cNvSpPr>
          <p:nvPr/>
        </p:nvSpPr>
        <p:spPr bwMode="auto">
          <a:xfrm>
            <a:off x="230981" y="863203"/>
            <a:ext cx="228600" cy="228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s-AR" sz="825"/>
          </a:p>
        </p:txBody>
      </p:sp>
      <p:sp>
        <p:nvSpPr>
          <p:cNvPr id="11" name="AutoShape 6" descr="Resultado de imagen para codigo de etica empresarial"/>
          <p:cNvSpPr>
            <a:spLocks noChangeAspect="1" noChangeArrowheads="1"/>
          </p:cNvSpPr>
          <p:nvPr/>
        </p:nvSpPr>
        <p:spPr bwMode="auto">
          <a:xfrm>
            <a:off x="345281" y="977503"/>
            <a:ext cx="228600" cy="228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s-AR" sz="825"/>
          </a:p>
        </p:txBody>
      </p:sp>
      <p:sp>
        <p:nvSpPr>
          <p:cNvPr id="14" name="Title 1"/>
          <p:cNvSpPr txBox="1">
            <a:spLocks/>
          </p:cNvSpPr>
          <p:nvPr>
            <p:custDataLst>
              <p:tags r:id="rId1"/>
            </p:custDataLst>
          </p:nvPr>
        </p:nvSpPr>
        <p:spPr>
          <a:xfrm>
            <a:off x="464242" y="336024"/>
            <a:ext cx="8388000" cy="46949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000" kern="120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fontAlgn="auto">
              <a:spcAft>
                <a:spcPts val="0"/>
              </a:spcAft>
              <a:defRPr/>
            </a:pPr>
            <a:r>
              <a:rPr lang="es-AR" altLang="ja-JP" sz="2800" b="0" dirty="0" smtClean="0">
                <a:solidFill>
                  <a:srgbClr val="81BC00"/>
                </a:solidFill>
                <a:latin typeface="Arial"/>
                <a:ea typeface="ＭＳ Ｐゴシック"/>
              </a:rPr>
              <a:t>RPPJ en el proyecto de reforma del CP</a:t>
            </a:r>
            <a:r>
              <a:rPr lang="es-AR" altLang="ja-JP" sz="2800" b="0" i="1" dirty="0" smtClean="0">
                <a:solidFill>
                  <a:srgbClr val="81BC00"/>
                </a:solidFill>
                <a:latin typeface="Arial"/>
                <a:ea typeface="ＭＳ Ｐゴシック"/>
              </a:rPr>
              <a:t> </a:t>
            </a:r>
            <a:endParaRPr kumimoji="0" lang="es-AR" sz="2400" b="0" i="1" u="none" strike="noStrike" kern="1200" cap="none" spc="0" normalizeH="0" baseline="0" noProof="0" dirty="0" smtClean="0">
              <a:ln>
                <a:noFill/>
              </a:ln>
              <a:solidFill>
                <a:srgbClr val="575757"/>
              </a:solidFill>
              <a:effectLst/>
              <a:uLnTx/>
              <a:uFillTx/>
              <a:latin typeface="Arial"/>
            </a:endParaRPr>
          </a:p>
        </p:txBody>
      </p:sp>
      <p:sp>
        <p:nvSpPr>
          <p:cNvPr id="23" name="Rectángulo 3">
            <a:extLst>
              <a:ext uri="{FF2B5EF4-FFF2-40B4-BE49-F238E27FC236}">
                <a16:creationId xmlns:a16="http://schemas.microsoft.com/office/drawing/2014/main" xmlns="" id="{8C9CF872-C9A9-7E4B-9743-BBA6E1837A2C}"/>
              </a:ext>
            </a:extLst>
          </p:cNvPr>
          <p:cNvSpPr/>
          <p:nvPr/>
        </p:nvSpPr>
        <p:spPr>
          <a:xfrm>
            <a:off x="345281" y="1035191"/>
            <a:ext cx="8852241" cy="49121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s-AR" sz="1800" dirty="0">
                <a:latin typeface="Helvetica" pitchFamily="2" charset="0"/>
              </a:rPr>
              <a:t>Artículo 145	TRATA DE PERSONAS</a:t>
            </a:r>
          </a:p>
          <a:p>
            <a:pPr marL="285750" indent="-285750" algn="just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s-AR" sz="1800" dirty="0">
                <a:latin typeface="Helvetica" pitchFamily="2" charset="0"/>
              </a:rPr>
              <a:t>TITULO XI	DELITOS CONTRA LA ADMINISTRACIÓN PÚBLICA</a:t>
            </a:r>
          </a:p>
          <a:p>
            <a:pPr marL="285750" indent="-285750" algn="just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s-AR" sz="1800" dirty="0" smtClean="0">
                <a:latin typeface="Helvetica" pitchFamily="2" charset="0"/>
              </a:rPr>
              <a:t>XIII</a:t>
            </a:r>
            <a:r>
              <a:rPr lang="es-AR" sz="1800" dirty="0">
                <a:latin typeface="Helvetica" pitchFamily="2" charset="0"/>
              </a:rPr>
              <a:t>	</a:t>
            </a:r>
            <a:r>
              <a:rPr lang="es-AR" sz="1800" dirty="0" smtClean="0">
                <a:latin typeface="Helvetica" pitchFamily="2" charset="0"/>
              </a:rPr>
              <a:t>	DELITOS </a:t>
            </a:r>
            <a:r>
              <a:rPr lang="es-AR" sz="1800" dirty="0">
                <a:latin typeface="Helvetica" pitchFamily="2" charset="0"/>
              </a:rPr>
              <a:t>CONTRA EL ORDEN ECONÓMICO Y FINANCIERO</a:t>
            </a:r>
          </a:p>
          <a:p>
            <a:pPr marL="285750" indent="-285750" algn="just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s-AR" sz="1800" dirty="0">
                <a:latin typeface="Helvetica" pitchFamily="2" charset="0"/>
              </a:rPr>
              <a:t>XIV	</a:t>
            </a:r>
            <a:r>
              <a:rPr lang="es-AR" sz="1800" dirty="0" smtClean="0">
                <a:latin typeface="Helvetica" pitchFamily="2" charset="0"/>
              </a:rPr>
              <a:t>	TERRORISMO </a:t>
            </a:r>
            <a:r>
              <a:rPr lang="es-AR" sz="1800" dirty="0">
                <a:latin typeface="Helvetica" pitchFamily="2" charset="0"/>
              </a:rPr>
              <a:t>Y FINANCIAMIENTO</a:t>
            </a:r>
          </a:p>
          <a:p>
            <a:pPr marL="285750" indent="-285750" algn="just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s-AR" sz="1800" dirty="0">
                <a:latin typeface="Helvetica" pitchFamily="2" charset="0"/>
              </a:rPr>
              <a:t>XV	</a:t>
            </a:r>
            <a:r>
              <a:rPr lang="es-AR" sz="1800" dirty="0" smtClean="0">
                <a:latin typeface="Helvetica" pitchFamily="2" charset="0"/>
              </a:rPr>
              <a:t>	DELITOS </a:t>
            </a:r>
            <a:r>
              <a:rPr lang="es-AR" sz="1800" dirty="0">
                <a:latin typeface="Helvetica" pitchFamily="2" charset="0"/>
              </a:rPr>
              <a:t>DE NARCOTRÁFICO Y ESTUPEFACIENTES</a:t>
            </a:r>
          </a:p>
          <a:p>
            <a:pPr marL="285750" indent="-285750" algn="just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s-AR" sz="1800" dirty="0">
                <a:latin typeface="Helvetica" pitchFamily="2" charset="0"/>
              </a:rPr>
              <a:t>XVI	</a:t>
            </a:r>
            <a:r>
              <a:rPr lang="es-AR" sz="1800" dirty="0" smtClean="0">
                <a:latin typeface="Helvetica" pitchFamily="2" charset="0"/>
              </a:rPr>
              <a:t>	DELITOS </a:t>
            </a:r>
            <a:r>
              <a:rPr lang="es-AR" sz="1800" dirty="0">
                <a:latin typeface="Helvetica" pitchFamily="2" charset="0"/>
              </a:rPr>
              <a:t>FISCALES</a:t>
            </a:r>
          </a:p>
          <a:p>
            <a:pPr marL="285750" indent="-285750" algn="just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s-AR" sz="1800" dirty="0">
                <a:latin typeface="Helvetica" pitchFamily="2" charset="0"/>
              </a:rPr>
              <a:t>XVII	</a:t>
            </a:r>
            <a:r>
              <a:rPr lang="es-AR" sz="1800" dirty="0" smtClean="0">
                <a:latin typeface="Helvetica" pitchFamily="2" charset="0"/>
              </a:rPr>
              <a:t>	DELITOS </a:t>
            </a:r>
            <a:r>
              <a:rPr lang="es-AR" sz="1800" dirty="0">
                <a:latin typeface="Helvetica" pitchFamily="2" charset="0"/>
              </a:rPr>
              <a:t>ADUANEROS</a:t>
            </a:r>
          </a:p>
          <a:p>
            <a:pPr marL="285750" indent="-285750" algn="just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s-AR" sz="1800" dirty="0">
                <a:latin typeface="Helvetica" pitchFamily="2" charset="0"/>
              </a:rPr>
              <a:t>XVIII	</a:t>
            </a:r>
            <a:r>
              <a:rPr lang="es-AR" sz="1800" dirty="0" smtClean="0">
                <a:latin typeface="Helvetica" pitchFamily="2" charset="0"/>
              </a:rPr>
              <a:t>	DELITOS </a:t>
            </a:r>
            <a:r>
              <a:rPr lang="es-AR" sz="1800" dirty="0">
                <a:latin typeface="Helvetica" pitchFamily="2" charset="0"/>
              </a:rPr>
              <a:t>CAMBIARIOS</a:t>
            </a:r>
          </a:p>
          <a:p>
            <a:pPr marL="285750" indent="-285750" algn="just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s-AR" sz="1800" dirty="0">
                <a:latin typeface="Helvetica" pitchFamily="2" charset="0"/>
              </a:rPr>
              <a:t>XXII	</a:t>
            </a:r>
            <a:r>
              <a:rPr lang="es-AR" sz="1800" dirty="0" smtClean="0">
                <a:latin typeface="Helvetica" pitchFamily="2" charset="0"/>
              </a:rPr>
              <a:t>	DELITOS </a:t>
            </a:r>
            <a:r>
              <a:rPr lang="es-AR" sz="1800" dirty="0">
                <a:latin typeface="Helvetica" pitchFamily="2" charset="0"/>
              </a:rPr>
              <a:t>DE TRÁFICO DE SANGRE, ÓRGANOS Y </a:t>
            </a:r>
            <a:r>
              <a:rPr lang="es-AR" sz="1800" dirty="0" smtClean="0">
                <a:latin typeface="Helvetica" pitchFamily="2" charset="0"/>
              </a:rPr>
              <a:t>				MANIPULACIÓN </a:t>
            </a:r>
            <a:r>
              <a:rPr lang="es-AR" sz="1800" dirty="0">
                <a:latin typeface="Helvetica" pitchFamily="2" charset="0"/>
              </a:rPr>
              <a:t>GENÉTICA</a:t>
            </a:r>
          </a:p>
          <a:p>
            <a:pPr marL="285750" indent="-285750" algn="just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s-AR" sz="1800" dirty="0">
                <a:latin typeface="Helvetica" pitchFamily="2" charset="0"/>
              </a:rPr>
              <a:t>XXIII	</a:t>
            </a:r>
            <a:r>
              <a:rPr lang="es-AR" sz="1800" dirty="0" smtClean="0">
                <a:latin typeface="Helvetica" pitchFamily="2" charset="0"/>
              </a:rPr>
              <a:t>	DELITOS </a:t>
            </a:r>
            <a:r>
              <a:rPr lang="es-AR" sz="1800" dirty="0">
                <a:latin typeface="Helvetica" pitchFamily="2" charset="0"/>
              </a:rPr>
              <a:t>CONTRA EL AMBIENTE</a:t>
            </a:r>
          </a:p>
          <a:p>
            <a:pPr marL="285750" indent="-285750" algn="just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s-AR" sz="1800" dirty="0">
                <a:latin typeface="Helvetica" pitchFamily="2" charset="0"/>
              </a:rPr>
              <a:t>XXIV	</a:t>
            </a:r>
            <a:r>
              <a:rPr lang="es-AR" sz="1800" dirty="0" smtClean="0">
                <a:latin typeface="Helvetica" pitchFamily="2" charset="0"/>
              </a:rPr>
              <a:t>	DELITOS </a:t>
            </a:r>
            <a:r>
              <a:rPr lang="es-AR" sz="1800" dirty="0">
                <a:latin typeface="Helvetica" pitchFamily="2" charset="0"/>
              </a:rPr>
              <a:t>CONTRA EL PATRIMONIO ARQUEOLÓGICO Y </a:t>
            </a:r>
            <a:r>
              <a:rPr lang="es-AR" sz="1800" dirty="0" smtClean="0">
                <a:latin typeface="Helvetica" pitchFamily="2" charset="0"/>
              </a:rPr>
              <a:t>			PALEONTOLÓGICO</a:t>
            </a:r>
            <a:endParaRPr lang="es-AR" sz="1800" dirty="0">
              <a:latin typeface="Helvetica" pitchFamily="2" charset="0"/>
            </a:endParaRPr>
          </a:p>
          <a:p>
            <a:pPr marL="285750" indent="-285750" algn="just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s-AR" sz="1800" dirty="0">
                <a:latin typeface="Helvetica" pitchFamily="2" charset="0"/>
              </a:rPr>
              <a:t>XXV	</a:t>
            </a:r>
            <a:r>
              <a:rPr lang="es-AR" sz="1800" dirty="0" smtClean="0">
                <a:latin typeface="Helvetica" pitchFamily="2" charset="0"/>
              </a:rPr>
              <a:t>	DELITOS </a:t>
            </a:r>
            <a:r>
              <a:rPr lang="es-AR" sz="1800" dirty="0">
                <a:latin typeface="Helvetica" pitchFamily="2" charset="0"/>
              </a:rPr>
              <a:t>EN EL DEPORTE</a:t>
            </a:r>
          </a:p>
          <a:p>
            <a:pPr marL="285750" indent="-285750" algn="just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s-AR" sz="1800" dirty="0">
                <a:latin typeface="Helvetica" pitchFamily="2" charset="0"/>
              </a:rPr>
              <a:t>XXVII	</a:t>
            </a:r>
            <a:r>
              <a:rPr lang="es-AR" sz="1800" dirty="0" smtClean="0">
                <a:latin typeface="Helvetica" pitchFamily="2" charset="0"/>
              </a:rPr>
              <a:t>	DELITOS </a:t>
            </a:r>
            <a:r>
              <a:rPr lang="es-AR" sz="1800" dirty="0">
                <a:latin typeface="Helvetica" pitchFamily="2" charset="0"/>
              </a:rPr>
              <a:t>CONTRA LA PROPIEDAD </a:t>
            </a:r>
            <a:r>
              <a:rPr lang="es-AR" sz="1800" dirty="0" smtClean="0">
                <a:latin typeface="Helvetica" pitchFamily="2" charset="0"/>
              </a:rPr>
              <a:t>INTELECTUAL</a:t>
            </a:r>
            <a:endParaRPr lang="es-AR" sz="1800" dirty="0">
              <a:latin typeface="Helvetica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33575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AutoShape 2" descr="Resultado de imagen para codigo de etica empresarial"/>
          <p:cNvSpPr>
            <a:spLocks noChangeAspect="1" noChangeArrowheads="1"/>
          </p:cNvSpPr>
          <p:nvPr/>
        </p:nvSpPr>
        <p:spPr bwMode="auto">
          <a:xfrm>
            <a:off x="116681" y="748903"/>
            <a:ext cx="228600" cy="228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s-AR" sz="825"/>
          </a:p>
        </p:txBody>
      </p:sp>
      <p:sp>
        <p:nvSpPr>
          <p:cNvPr id="10" name="AutoShape 4" descr="Resultado de imagen para codigo de etica empresarial"/>
          <p:cNvSpPr>
            <a:spLocks noChangeAspect="1" noChangeArrowheads="1"/>
          </p:cNvSpPr>
          <p:nvPr/>
        </p:nvSpPr>
        <p:spPr bwMode="auto">
          <a:xfrm>
            <a:off x="230981" y="863203"/>
            <a:ext cx="228600" cy="228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s-AR" sz="825"/>
          </a:p>
        </p:txBody>
      </p:sp>
      <p:sp>
        <p:nvSpPr>
          <p:cNvPr id="11" name="AutoShape 6" descr="Resultado de imagen para codigo de etica empresarial"/>
          <p:cNvSpPr>
            <a:spLocks noChangeAspect="1" noChangeArrowheads="1"/>
          </p:cNvSpPr>
          <p:nvPr/>
        </p:nvSpPr>
        <p:spPr bwMode="auto">
          <a:xfrm>
            <a:off x="345281" y="977503"/>
            <a:ext cx="228600" cy="228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s-AR" sz="825"/>
          </a:p>
        </p:txBody>
      </p:sp>
      <p:pic>
        <p:nvPicPr>
          <p:cNvPr id="12" name="Imagen 3" descr="Captura de pantalla 2016-07-23 a las 1.33.33 p.m.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5713" y="2999380"/>
            <a:ext cx="5051701" cy="1576460"/>
          </a:xfrm>
          <a:prstGeom prst="rect">
            <a:avLst/>
          </a:prstGeom>
        </p:spPr>
      </p:pic>
      <p:sp>
        <p:nvSpPr>
          <p:cNvPr id="4" name="CuadroTexto 3">
            <a:extLst>
              <a:ext uri="{FF2B5EF4-FFF2-40B4-BE49-F238E27FC236}">
                <a16:creationId xmlns:a16="http://schemas.microsoft.com/office/drawing/2014/main" xmlns="" id="{5E7103EC-02A9-A84A-9E35-69A2C0C24FEA}"/>
              </a:ext>
            </a:extLst>
          </p:cNvPr>
          <p:cNvSpPr txBox="1"/>
          <p:nvPr/>
        </p:nvSpPr>
        <p:spPr>
          <a:xfrm>
            <a:off x="-17665" y="4678223"/>
            <a:ext cx="9161665" cy="219291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endParaRPr lang="es-AR" sz="825" dirty="0"/>
          </a:p>
        </p:txBody>
      </p:sp>
      <p:graphicFrame>
        <p:nvGraphicFramePr>
          <p:cNvPr id="13" name="8 Diagrama"/>
          <p:cNvGraphicFramePr/>
          <p:nvPr>
            <p:extLst>
              <p:ext uri="{D42A27DB-BD31-4B8C-83A1-F6EECF244321}">
                <p14:modId xmlns:p14="http://schemas.microsoft.com/office/powerpoint/2010/main" val="2974145285"/>
              </p:ext>
            </p:extLst>
          </p:nvPr>
        </p:nvGraphicFramePr>
        <p:xfrm>
          <a:off x="354112" y="4381320"/>
          <a:ext cx="8418109" cy="21171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0034" y="855706"/>
            <a:ext cx="4607380" cy="14158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ctángulo 4">
            <a:extLst>
              <a:ext uri="{FF2B5EF4-FFF2-40B4-BE49-F238E27FC236}">
                <a16:creationId xmlns:a16="http://schemas.microsoft.com/office/drawing/2014/main" xmlns="" id="{E6EBF0F5-CB0E-CC4F-83E3-9268D411E3CB}"/>
              </a:ext>
            </a:extLst>
          </p:cNvPr>
          <p:cNvSpPr/>
          <p:nvPr/>
        </p:nvSpPr>
        <p:spPr>
          <a:xfrm>
            <a:off x="116681" y="1886067"/>
            <a:ext cx="5245300" cy="9417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es-AR" sz="1200" dirty="0">
                <a:latin typeface="Helvetica" pitchFamily="2" charset="0"/>
              </a:rPr>
              <a:t>Convenciones Anticorrupci</a:t>
            </a:r>
            <a:r>
              <a:rPr lang="es-ES" sz="1200" dirty="0">
                <a:latin typeface="Helvetica" pitchFamily="2" charset="0"/>
              </a:rPr>
              <a:t>ón suscriptas por Argentina</a:t>
            </a:r>
            <a:endParaRPr lang="es-AR" sz="1200" dirty="0">
              <a:latin typeface="Helvetica" pitchFamily="2" charset="0"/>
            </a:endParaRPr>
          </a:p>
          <a:p>
            <a:pPr marL="214313" indent="-214313" algn="just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s-AR" sz="1200" dirty="0">
                <a:latin typeface="Helvetica" pitchFamily="2" charset="0"/>
              </a:rPr>
              <a:t>Convenci</a:t>
            </a:r>
            <a:r>
              <a:rPr lang="es-ES" sz="1200" dirty="0">
                <a:latin typeface="Helvetica" pitchFamily="2" charset="0"/>
              </a:rPr>
              <a:t>ón Interamericana contra la Corrupción (</a:t>
            </a:r>
            <a:r>
              <a:rPr lang="es-ES" sz="1200" dirty="0">
                <a:latin typeface="Helvetica" pitchFamily="2" charset="0"/>
                <a:hlinkClick r:id="rId11"/>
              </a:rPr>
              <a:t>CICC</a:t>
            </a:r>
            <a:r>
              <a:rPr lang="es-ES" sz="1200" dirty="0">
                <a:latin typeface="Helvetica" pitchFamily="2" charset="0"/>
              </a:rPr>
              <a:t>)</a:t>
            </a:r>
          </a:p>
          <a:p>
            <a:pPr marL="214313" indent="-214313" algn="just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s-ES" sz="1200" dirty="0">
                <a:latin typeface="Helvetica" pitchFamily="2" charset="0"/>
              </a:rPr>
              <a:t>Convención de Naciones Unidas contra la Corrupción (</a:t>
            </a:r>
            <a:r>
              <a:rPr lang="es-ES" sz="1200" dirty="0">
                <a:latin typeface="Helvetica" pitchFamily="2" charset="0"/>
                <a:hlinkClick r:id="rId12"/>
              </a:rPr>
              <a:t>CNCC</a:t>
            </a:r>
            <a:r>
              <a:rPr lang="es-ES" sz="1200" dirty="0">
                <a:latin typeface="Helvetica" pitchFamily="2" charset="0"/>
              </a:rPr>
              <a:t>)</a:t>
            </a:r>
          </a:p>
          <a:p>
            <a:pPr marL="214313" indent="-214313" algn="just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s-ES" sz="1200" dirty="0">
                <a:latin typeface="Helvetica" pitchFamily="2" charset="0"/>
              </a:rPr>
              <a:t>Convención de la OCDE contra el soborno transnacional</a:t>
            </a:r>
          </a:p>
        </p:txBody>
      </p:sp>
      <p:sp>
        <p:nvSpPr>
          <p:cNvPr id="14" name="Title 1"/>
          <p:cNvSpPr txBox="1">
            <a:spLocks/>
          </p:cNvSpPr>
          <p:nvPr>
            <p:custDataLst>
              <p:tags r:id="rId1"/>
            </p:custDataLst>
          </p:nvPr>
        </p:nvSpPr>
        <p:spPr>
          <a:xfrm>
            <a:off x="464242" y="336024"/>
            <a:ext cx="8388000" cy="46949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000" kern="120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fontAlgn="auto">
              <a:spcAft>
                <a:spcPts val="0"/>
              </a:spcAft>
              <a:defRPr/>
            </a:pPr>
            <a:r>
              <a:rPr lang="es-AR" altLang="ja-JP" sz="2800" b="0" dirty="0" smtClean="0">
                <a:solidFill>
                  <a:srgbClr val="81BC00"/>
                </a:solidFill>
                <a:latin typeface="Arial"/>
                <a:ea typeface="ＭＳ Ｐゴシック"/>
              </a:rPr>
              <a:t>Exigencias globales</a:t>
            </a:r>
            <a:endParaRPr kumimoji="0" lang="es-AR" sz="2400" b="0" i="0" u="none" strike="noStrike" kern="1200" cap="none" spc="0" normalizeH="0" baseline="0" noProof="0" dirty="0" smtClean="0">
              <a:ln>
                <a:noFill/>
              </a:ln>
              <a:solidFill>
                <a:srgbClr val="575757"/>
              </a:solidFill>
              <a:effectLst/>
              <a:uLnTx/>
              <a:uFillTx/>
              <a:latin typeface="Arial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304758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AutoShape 2" descr="Resultado de imagen para codigo de etica empresarial"/>
          <p:cNvSpPr>
            <a:spLocks noChangeAspect="1" noChangeArrowheads="1"/>
          </p:cNvSpPr>
          <p:nvPr/>
        </p:nvSpPr>
        <p:spPr bwMode="auto">
          <a:xfrm>
            <a:off x="116681" y="748903"/>
            <a:ext cx="228600" cy="228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s-AR" sz="825"/>
          </a:p>
        </p:txBody>
      </p:sp>
      <p:sp>
        <p:nvSpPr>
          <p:cNvPr id="10" name="AutoShape 4" descr="Resultado de imagen para codigo de etica empresarial"/>
          <p:cNvSpPr>
            <a:spLocks noChangeAspect="1" noChangeArrowheads="1"/>
          </p:cNvSpPr>
          <p:nvPr/>
        </p:nvSpPr>
        <p:spPr bwMode="auto">
          <a:xfrm>
            <a:off x="230981" y="863203"/>
            <a:ext cx="228600" cy="228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s-AR" sz="825"/>
          </a:p>
        </p:txBody>
      </p:sp>
      <p:sp>
        <p:nvSpPr>
          <p:cNvPr id="11" name="AutoShape 6" descr="Resultado de imagen para codigo de etica empresarial"/>
          <p:cNvSpPr>
            <a:spLocks noChangeAspect="1" noChangeArrowheads="1"/>
          </p:cNvSpPr>
          <p:nvPr/>
        </p:nvSpPr>
        <p:spPr bwMode="auto">
          <a:xfrm>
            <a:off x="345281" y="977503"/>
            <a:ext cx="228600" cy="228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s-AR" sz="825"/>
          </a:p>
        </p:txBody>
      </p:sp>
      <p:sp>
        <p:nvSpPr>
          <p:cNvPr id="14" name="Title 1"/>
          <p:cNvSpPr txBox="1">
            <a:spLocks/>
          </p:cNvSpPr>
          <p:nvPr>
            <p:custDataLst>
              <p:tags r:id="rId1"/>
            </p:custDataLst>
          </p:nvPr>
        </p:nvSpPr>
        <p:spPr>
          <a:xfrm>
            <a:off x="464242" y="336024"/>
            <a:ext cx="8388000" cy="46949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000" kern="120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fontAlgn="auto">
              <a:spcAft>
                <a:spcPts val="0"/>
              </a:spcAft>
              <a:defRPr/>
            </a:pPr>
            <a:r>
              <a:rPr lang="es-AR" altLang="ja-JP" sz="2800" b="0" dirty="0" smtClean="0">
                <a:solidFill>
                  <a:srgbClr val="81BC00"/>
                </a:solidFill>
                <a:latin typeface="Arial"/>
                <a:ea typeface="ＭＳ Ｐゴシック"/>
              </a:rPr>
              <a:t>Exigencias globales</a:t>
            </a:r>
            <a:endParaRPr kumimoji="0" lang="es-AR" sz="2400" b="0" i="0" u="none" strike="noStrike" kern="1200" cap="none" spc="0" normalizeH="0" baseline="0" noProof="0" dirty="0" smtClean="0">
              <a:ln>
                <a:noFill/>
              </a:ln>
              <a:solidFill>
                <a:srgbClr val="575757"/>
              </a:solidFill>
              <a:effectLst/>
              <a:uLnTx/>
              <a:uFillTx/>
              <a:latin typeface="Arial"/>
              <a:ea typeface="+mj-ea"/>
              <a:cs typeface="+mj-cs"/>
            </a:endParaRPr>
          </a:p>
        </p:txBody>
      </p:sp>
      <p:pic>
        <p:nvPicPr>
          <p:cNvPr id="7170" name="Picture 2" descr="Resultado de imagen para country flags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98608" y="3953761"/>
            <a:ext cx="1008000" cy="50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Resultado de imagen para country flags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581" y="1464640"/>
            <a:ext cx="1008000" cy="531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4" name="Picture 6" descr="https://cdn.countryflags.com/thumbs/brazil/flag-800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6103" y="1996360"/>
            <a:ext cx="1008000" cy="705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6" name="Picture 8" descr="https://cdn.countryflags.com/thumbs/chile/flag-800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6527" y="2700192"/>
            <a:ext cx="1008000" cy="6715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8" name="Picture 10" descr="https://cdn.countryflags.com/thumbs/france/flag-800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14608" y="5129341"/>
            <a:ext cx="1008000" cy="6715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80" name="Picture 12" descr="https://cdn.countryflags.com/thumbs/spain/flag-800.pn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6608" y="4457761"/>
            <a:ext cx="1008000" cy="6715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1467581" y="1464640"/>
            <a:ext cx="1114985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8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FCPA</a:t>
            </a:r>
            <a:endParaRPr lang="en-US" sz="28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2582566" y="2087550"/>
            <a:ext cx="4444871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l"/>
            <a:r>
              <a:rPr lang="en-US" sz="28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Ley 12.846 </a:t>
            </a:r>
            <a:r>
              <a:rPr lang="en-US" sz="2800" b="0" cap="none" spc="0" dirty="0" err="1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Anticorrupción</a:t>
            </a:r>
            <a:endParaRPr lang="en-US" sz="28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3598608" y="2768656"/>
            <a:ext cx="2922595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l"/>
            <a:r>
              <a:rPr lang="en-US" sz="28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Ley 20.393 LPPJ</a:t>
            </a:r>
            <a:endParaRPr lang="en-US" sz="28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4600000" y="3892804"/>
            <a:ext cx="1160895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8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UKBA</a:t>
            </a:r>
            <a:endParaRPr lang="en-US" sz="28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5666227" y="4493732"/>
            <a:ext cx="3057184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l"/>
            <a:r>
              <a:rPr lang="en-US" sz="2800" b="0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Reforma</a:t>
            </a:r>
            <a:r>
              <a:rPr lang="en-US" sz="2800" b="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CP 2010</a:t>
            </a:r>
            <a:endParaRPr lang="en-US" sz="28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6696156" y="5203521"/>
            <a:ext cx="2238113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l"/>
            <a:r>
              <a:rPr lang="en-US" sz="2800" b="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Ley SAPIN II</a:t>
            </a:r>
            <a:endParaRPr lang="en-US" sz="28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299423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AutoShape 2" descr="Resultado de imagen para codigo de etica empresarial"/>
          <p:cNvSpPr>
            <a:spLocks noChangeAspect="1" noChangeArrowheads="1"/>
          </p:cNvSpPr>
          <p:nvPr/>
        </p:nvSpPr>
        <p:spPr bwMode="auto">
          <a:xfrm>
            <a:off x="116681" y="748903"/>
            <a:ext cx="228600" cy="228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s-AR" sz="825"/>
          </a:p>
        </p:txBody>
      </p:sp>
      <p:sp>
        <p:nvSpPr>
          <p:cNvPr id="10" name="AutoShape 4" descr="Resultado de imagen para codigo de etica empresarial"/>
          <p:cNvSpPr>
            <a:spLocks noChangeAspect="1" noChangeArrowheads="1"/>
          </p:cNvSpPr>
          <p:nvPr/>
        </p:nvSpPr>
        <p:spPr bwMode="auto">
          <a:xfrm>
            <a:off x="230981" y="863203"/>
            <a:ext cx="228600" cy="228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s-AR" sz="825"/>
          </a:p>
        </p:txBody>
      </p:sp>
      <p:sp>
        <p:nvSpPr>
          <p:cNvPr id="11" name="AutoShape 6" descr="Resultado de imagen para codigo de etica empresarial"/>
          <p:cNvSpPr>
            <a:spLocks noChangeAspect="1" noChangeArrowheads="1"/>
          </p:cNvSpPr>
          <p:nvPr/>
        </p:nvSpPr>
        <p:spPr bwMode="auto">
          <a:xfrm>
            <a:off x="345281" y="977503"/>
            <a:ext cx="228600" cy="228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s-AR" sz="825"/>
          </a:p>
        </p:txBody>
      </p:sp>
      <p:sp>
        <p:nvSpPr>
          <p:cNvPr id="14" name="Title 1"/>
          <p:cNvSpPr txBox="1">
            <a:spLocks/>
          </p:cNvSpPr>
          <p:nvPr>
            <p:custDataLst>
              <p:tags r:id="rId1"/>
            </p:custDataLst>
          </p:nvPr>
        </p:nvSpPr>
        <p:spPr>
          <a:xfrm>
            <a:off x="464242" y="336024"/>
            <a:ext cx="8388000" cy="46949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000" kern="120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fontAlgn="auto">
              <a:spcAft>
                <a:spcPts val="0"/>
              </a:spcAft>
              <a:defRPr/>
            </a:pPr>
            <a:r>
              <a:rPr lang="es-AR" altLang="ja-JP" sz="2400" b="0" dirty="0" smtClean="0">
                <a:solidFill>
                  <a:srgbClr val="81BC00"/>
                </a:solidFill>
                <a:latin typeface="Arial"/>
                <a:ea typeface="ＭＳ Ｐゴシック"/>
              </a:rPr>
              <a:t>Sanciones (conjunta </a:t>
            </a:r>
            <a:r>
              <a:rPr lang="es-AR" altLang="ja-JP" sz="2400" b="0" dirty="0">
                <a:solidFill>
                  <a:srgbClr val="81BC00"/>
                </a:solidFill>
                <a:latin typeface="Arial"/>
                <a:ea typeface="ＭＳ Ｐゴシック"/>
              </a:rPr>
              <a:t>o </a:t>
            </a:r>
            <a:r>
              <a:rPr lang="es-AR" altLang="ja-JP" sz="2400" b="0" dirty="0" smtClean="0">
                <a:solidFill>
                  <a:srgbClr val="81BC00"/>
                </a:solidFill>
                <a:latin typeface="Arial"/>
                <a:ea typeface="ＭＳ Ｐゴシック"/>
              </a:rPr>
              <a:t>alternativamente:</a:t>
            </a:r>
            <a:endParaRPr kumimoji="0" lang="es-AR" sz="2000" b="0" i="0" u="none" strike="noStrike" kern="1200" cap="none" spc="0" normalizeH="0" baseline="0" noProof="0" dirty="0" smtClean="0">
              <a:ln>
                <a:noFill/>
              </a:ln>
              <a:solidFill>
                <a:srgbClr val="575757"/>
              </a:solidFill>
              <a:effectLst/>
              <a:uLnTx/>
              <a:uFillTx/>
              <a:latin typeface="Arial"/>
              <a:ea typeface="+mj-ea"/>
              <a:cs typeface="+mj-cs"/>
            </a:endParaRPr>
          </a:p>
        </p:txBody>
      </p:sp>
      <p:graphicFrame>
        <p:nvGraphicFramePr>
          <p:cNvPr id="13" name="Tab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52127377"/>
              </p:ext>
            </p:extLst>
          </p:nvPr>
        </p:nvGraphicFramePr>
        <p:xfrm>
          <a:off x="459577" y="863204"/>
          <a:ext cx="8296797" cy="5371144"/>
        </p:xfrm>
        <a:graphic>
          <a:graphicData uri="http://schemas.openxmlformats.org/drawingml/2006/table">
            <a:tbl>
              <a:tblPr/>
              <a:tblGrid>
                <a:gridCol w="2765599">
                  <a:extLst>
                    <a:ext uri="{9D8B030D-6E8A-4147-A177-3AD203B41FA5}">
                      <a16:colId xmlns:a16="http://schemas.microsoft.com/office/drawing/2014/main" xmlns="" val="1704818297"/>
                    </a:ext>
                  </a:extLst>
                </a:gridCol>
                <a:gridCol w="2765599">
                  <a:extLst>
                    <a:ext uri="{9D8B030D-6E8A-4147-A177-3AD203B41FA5}">
                      <a16:colId xmlns:a16="http://schemas.microsoft.com/office/drawing/2014/main" xmlns="" val="1696392176"/>
                    </a:ext>
                  </a:extLst>
                </a:gridCol>
                <a:gridCol w="2765599">
                  <a:extLst>
                    <a:ext uri="{9D8B030D-6E8A-4147-A177-3AD203B41FA5}">
                      <a16:colId xmlns:a16="http://schemas.microsoft.com/office/drawing/2014/main" xmlns="" val="353977426"/>
                    </a:ext>
                  </a:extLst>
                </a:gridCol>
              </a:tblGrid>
              <a:tr h="327929">
                <a:tc>
                  <a:txBody>
                    <a:bodyPr/>
                    <a:lstStyle/>
                    <a:p>
                      <a:pPr algn="l" fontAlgn="ctr"/>
                      <a:r>
                        <a:rPr lang="es-AR" sz="1200" b="1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Penal Tributario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AR" sz="1200" b="1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PLA/FT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AR" sz="1200" b="1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Corrupción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746666666"/>
                  </a:ext>
                </a:extLst>
              </a:tr>
              <a:tr h="587541">
                <a:tc>
                  <a:txBody>
                    <a:bodyPr/>
                    <a:lstStyle/>
                    <a:p>
                      <a:pPr algn="l" fontAlgn="ctr"/>
                      <a:r>
                        <a:rPr lang="es-A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1. Multa de dos (2) a diez (10) veces de la </a:t>
                      </a:r>
                      <a:r>
                        <a:rPr lang="es-AR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deuda verificada</a:t>
                      </a:r>
                      <a:r>
                        <a:rPr lang="es-A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.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A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1. Multa de dos (2) a diez (10) veces el valor de los </a:t>
                      </a:r>
                      <a:r>
                        <a:rPr lang="es-AR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bienes objeto del delito</a:t>
                      </a:r>
                      <a:r>
                        <a:rPr lang="es-A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.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A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1) Multa de dos (2) a cinco (5) veces del </a:t>
                      </a:r>
                      <a:r>
                        <a:rPr lang="es-AR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beneficio indebido </a:t>
                      </a:r>
                      <a:r>
                        <a:rPr lang="es-A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obtenido o que se hubiese podido obtener;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508775224"/>
                  </a:ext>
                </a:extLst>
              </a:tr>
              <a:tr h="614868">
                <a:tc>
                  <a:txBody>
                    <a:bodyPr/>
                    <a:lstStyle/>
                    <a:p>
                      <a:pPr algn="l" fontAlgn="ctr"/>
                      <a:r>
                        <a:rPr lang="es-AR" sz="12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2. Suspensión total o parcial de actividades, que en ningún caso podrá exceder los cinco (5) años.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AR" sz="12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2. Suspensión total o parcial de actividades, que en ningún caso podrá exceder de diez (10) años.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AR" sz="12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2) Suspensión total o parcial de actividades, que en ningún caso podrá exceder de diez (10) años;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722793643"/>
                  </a:ext>
                </a:extLst>
              </a:tr>
              <a:tr h="1229735">
                <a:tc>
                  <a:txBody>
                    <a:bodyPr/>
                    <a:lstStyle/>
                    <a:p>
                      <a:pPr algn="l" fontAlgn="ctr"/>
                      <a:r>
                        <a:rPr lang="es-AR" sz="12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3. Suspensión para participar en concursos o licitaciones estatales de obras o servicios públicos o en cualquier otra actividad vinculada con el Estado, que en ningún caso podrá exceder los cinco (5) años.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A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3. Suspensión para participar en concursos o licitaciones estatales de obras o servicios públicos o en cualquier otra actividad vinculada con el Estado, que en ningún caso podrá exceder de diez (10) años.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AR" sz="12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3) Suspensión para participar en concursos o licitaciones estatales de obras o servicios públicos o en cualquier otra actividad vinculada con el Estado, que en ningún caso podrá exceder de diez (10) años;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517051253"/>
                  </a:ext>
                </a:extLst>
              </a:tr>
              <a:tr h="1024780">
                <a:tc>
                  <a:txBody>
                    <a:bodyPr/>
                    <a:lstStyle/>
                    <a:p>
                      <a:pPr algn="l" fontAlgn="ctr"/>
                      <a:r>
                        <a:rPr lang="es-AR" sz="12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4. Cancelación de la personería, cuando hubiese sido creada al solo efecto de la comisión del delito, o esos actos constituyan la principal actividad de la entidad.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AR" sz="12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4. Cancelación de la personería cuando hubiese sido creada al solo efecto de la comisión del delito, o esos actos constituyan la principal actividad de la entidad.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AR" sz="12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4) Disolución y liquidación de la personería cuando hubiese sido creada al solo efecto de la comisión del delito, o esos actos constituyan la principal actividad de la entidad;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966118799"/>
                  </a:ext>
                </a:extLst>
              </a:tr>
              <a:tr h="409912">
                <a:tc>
                  <a:txBody>
                    <a:bodyPr/>
                    <a:lstStyle/>
                    <a:p>
                      <a:pPr algn="l" fontAlgn="ctr"/>
                      <a:r>
                        <a:rPr lang="es-AR" sz="12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5. Pérdida o suspensión de los beneficios estatales que tuviere.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AR" sz="12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5. Pérdida o suspensión de los beneficios estatales que tuviere.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AR" sz="12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5) Pérdida o suspensión de los beneficios estatales que tuviere;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724829206"/>
                  </a:ext>
                </a:extLst>
              </a:tr>
              <a:tr h="614868">
                <a:tc>
                  <a:txBody>
                    <a:bodyPr/>
                    <a:lstStyle/>
                    <a:p>
                      <a:pPr algn="l" fontAlgn="ctr"/>
                      <a:r>
                        <a:rPr lang="es-AR" sz="12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6. Publicación de un extracto de la sentencia condenatoria a costa de la persona de existencia ideal.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AR" sz="12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6. Publicación de un extracto de la sentencia condenatoria a costa de la persona jurídica.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AR" sz="12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6) Publicación de un extracto de la sentencia condenatoria a costa de la persona jurídica.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926041741"/>
                  </a:ext>
                </a:extLst>
              </a:tr>
              <a:tr h="409912">
                <a:tc>
                  <a:txBody>
                    <a:bodyPr/>
                    <a:lstStyle/>
                    <a:p>
                      <a:pPr algn="l" fontAlgn="ctr"/>
                      <a:r>
                        <a:rPr lang="es-AR" sz="12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Cfr. art. 13 de la Ley N° 26.735 B.O. 28/12/2011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AR" sz="12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Cfr. art. 5 de la Ley N° 26.683 B.O. 21/06/2011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A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Cfr. art. 7 de la Ley N° 27.401 B.O. 01/12/2017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41936777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85753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5adcHmchbU.LXdhMNfD8Pg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5adcHmchbU.LXdhMNfD8Pg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5adcHmchbU.LXdhMNfD8Pg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5adcHmchbU.LXdhMNfD8Pg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5adcHmchbU.LXdhMNfD8Pg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5adcHmchbU.LXdhMNfD8Pg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5adcHmchbU.LXdhMNfD8Pg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5adcHmchbU.LXdhMNfD8Pg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5adcHmchbU.LXdhMNfD8Pg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5adcHmchbU.LXdhMNfD8Pg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5adcHmchbU.LXdhMNfD8Pg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5adcHmchbU.LXdhMNfD8Pg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5adcHmchbU.LXdhMNfD8Pg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5adcHmchbU.LXdhMNfD8Pg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5adcHmchbU.LXdhMNfD8Pg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5adcHmchbU.LXdhMNfD8Pg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5adcHmchbU.LXdhMNfD8Pg"/>
</p:tagLst>
</file>

<file path=ppt/theme/theme1.xml><?xml version="1.0" encoding="utf-8"?>
<a:theme xmlns:a="http://schemas.openxmlformats.org/drawingml/2006/main" name="Deloitte_US_Letter_Print Theme">
  <a:themeElements>
    <a:clrScheme name="Deloitte colour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86BC25"/>
      </a:accent1>
      <a:accent2>
        <a:srgbClr val="2C5234"/>
      </a:accent2>
      <a:accent3>
        <a:srgbClr val="00A3E0"/>
      </a:accent3>
      <a:accent4>
        <a:srgbClr val="012169"/>
      </a:accent4>
      <a:accent5>
        <a:srgbClr val="0097A9"/>
      </a:accent5>
      <a:accent6>
        <a:srgbClr val="75787B"/>
      </a:accent6>
      <a:hlink>
        <a:srgbClr val="00A3E0"/>
      </a:hlink>
      <a:folHlink>
        <a:srgbClr val="954F72"/>
      </a:folHlink>
    </a:clrScheme>
    <a:fontScheme name="Deloitte Powerpoint font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gray">
        <a:solidFill>
          <a:schemeClr val="accent3"/>
        </a:solidFill>
        <a:ln w="19050" algn="ctr">
          <a:noFill/>
          <a:miter lim="800000"/>
          <a:headEnd/>
          <a:tailEnd/>
        </a:ln>
      </a:spPr>
      <a:bodyPr wrap="square" lIns="88900" tIns="88900" rIns="88900" bIns="88900" rtlCol="0" anchor="ctr"/>
      <a:lstStyle>
        <a:defPPr>
          <a:lnSpc>
            <a:spcPct val="106000"/>
          </a:lnSpc>
          <a:buFont typeface="Wingdings 2" pitchFamily="18" charset="2"/>
          <a:buNone/>
          <a:defRPr sz="1600" b="1" dirty="0" smtClean="0">
            <a:solidFill>
              <a:schemeClr val="bg1"/>
            </a:solidFill>
          </a:defRPr>
        </a:defPPr>
      </a:lstStyle>
    </a:spDef>
    <a:lnDef>
      <a:spPr>
        <a:ln>
          <a:solidFill>
            <a:schemeClr val="tx2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spAutoFit/>
      </a:bodyPr>
      <a:lstStyle>
        <a:defPPr marL="203200" indent="-203200">
          <a:spcBef>
            <a:spcPts val="600"/>
          </a:spcBef>
          <a:buSzPct val="100000"/>
          <a:buFont typeface="Arial"/>
          <a:buChar char="•"/>
          <a:defRPr dirty="0" smtClean="0">
            <a:solidFill>
              <a:srgbClr val="313131"/>
            </a:solidFill>
          </a:defRPr>
        </a:defPPr>
      </a:lstStyle>
    </a:txDef>
  </a:objectDefaults>
  <a:extraClrSchemeLst/>
  <a:custClrLst>
    <a:custClr name="Green 7">
      <a:srgbClr val="2C5234"/>
    </a:custClr>
    <a:custClr name="Green 6">
      <a:srgbClr val="046A38"/>
    </a:custClr>
    <a:custClr name="Green 5">
      <a:srgbClr val="009A44"/>
    </a:custClr>
    <a:custClr name="Green 4">
      <a:srgbClr val="43B02A"/>
    </a:custClr>
    <a:custClr name="Deloitte Green">
      <a:srgbClr val="86BC25"/>
    </a:custClr>
    <a:custClr name="Green 2">
      <a:srgbClr val="C4D600"/>
    </a:custClr>
    <a:custClr name="Green 1">
      <a:srgbClr val="E3E48D"/>
    </a:custClr>
    <a:custClr name="Teal 7">
      <a:srgbClr val="004F59"/>
    </a:custClr>
    <a:custClr name="Teal 6">
      <a:srgbClr val="007680"/>
    </a:custClr>
    <a:custClr name="Teal 5">
      <a:srgbClr val="0097A9"/>
    </a:custClr>
    <a:custClr name="Teal 4">
      <a:srgbClr val="00ABAB"/>
    </a:custClr>
    <a:custClr name="Teal 3">
      <a:srgbClr val="6FC2B4"/>
    </a:custClr>
    <a:custClr name="Teal 2">
      <a:srgbClr val="9DD4CF"/>
    </a:custClr>
    <a:custClr name="Teal 1">
      <a:srgbClr val="DDEFE8"/>
    </a:custClr>
    <a:custClr name="Blue 7">
      <a:srgbClr val="041E42"/>
    </a:custClr>
    <a:custClr name="Blue 6">
      <a:srgbClr val="012169"/>
    </a:custClr>
    <a:custClr name="Blue 5">
      <a:srgbClr val="005587"/>
    </a:custClr>
    <a:custClr name="Blue 4">
      <a:srgbClr val="0076A8"/>
    </a:custClr>
    <a:custClr name="Blue 3">
      <a:srgbClr val="00A3E0"/>
    </a:custClr>
    <a:custClr name="Blue 2">
      <a:srgbClr val="62B5E5"/>
    </a:custClr>
    <a:custClr name="Blue 1">
      <a:srgbClr val="A0DCFF"/>
    </a:custClr>
    <a:custClr name="Cool Gray 11">
      <a:srgbClr val="53565A"/>
    </a:custClr>
    <a:custClr name="Cool Gray 10">
      <a:srgbClr val="63666A"/>
    </a:custClr>
    <a:custClr name="Cool Gray 9">
      <a:srgbClr val="75787B"/>
    </a:custClr>
    <a:custClr name="Cool Gray 7">
      <a:srgbClr val="97999B"/>
    </a:custClr>
    <a:custClr name="Cool Gray 6">
      <a:srgbClr val="A7A8AA"/>
    </a:custClr>
    <a:custClr name="Cool Gray 4">
      <a:srgbClr val="BBBCBC"/>
    </a:custClr>
    <a:custClr name="Cool Gray 2">
      <a:srgbClr val="D0D0CE"/>
    </a:custClr>
    <a:custClr name="White">
      <a:srgbClr val="FFFFFF"/>
    </a:custClr>
    <a:custClr name="Black">
      <a:srgbClr val="000000"/>
    </a:custClr>
    <a:custClr name="Red">
      <a:srgbClr val="DA291C"/>
    </a:custClr>
    <a:custClr name="Orange">
      <a:srgbClr val="ED8B00"/>
    </a:custClr>
    <a:custClr name="Yellow">
      <a:srgbClr val="FFCD00"/>
    </a:custClr>
  </a:custClrLst>
  <a:extLst>
    <a:ext uri="{05A4C25C-085E-4340-85A3-A5531E510DB2}">
      <thm15:themeFamily xmlns:thm15="http://schemas.microsoft.com/office/thememl/2012/main" name="Deloitte_US_Letter_Print Theme" id="{5B1C474F-3B6E-4C4C-B8B8-04058258F10F}" vid="{EE8175AA-1F22-47D3-9D7F-F1884DC9EC3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New Document" ma:contentTypeID="0x0101002880177DFDC248C38C745E1D664A5FC5005A06F54836795E42BB2EC0DAAB3ACA6A" ma:contentTypeVersion="15" ma:contentTypeDescription="Create a new Document" ma:contentTypeScope="" ma:versionID="2ba1025d78c6bec2422a4622c067af5b">
  <xsd:schema xmlns:xsd="http://www.w3.org/2001/XMLSchema" xmlns:xs="http://www.w3.org/2001/XMLSchema" xmlns:p="http://schemas.microsoft.com/office/2006/metadata/properties" xmlns:ns1="http://schemas.microsoft.com/sharepoint/v3" xmlns:ns2="d78f0933-458e-4f0e-8f7e-f2dabe02af94" xmlns:ns3="7AF0C9C1-571A-469E-93FE-640E88AEF1EC" xmlns:ns4="a3273937-55e7-450c-ac1f-0f7de532f690" xmlns:ns5="994E32D3-2E21-4611-87E1-D68FC0813440" xmlns:ns6="8DD08C88-CC4C-4D35-9129-A70DAA36BE5E" xmlns:ns7="83DDB362-4C05-4E52-A8D9-EF2F47978B8D" xmlns:ns8="7D1768DD-F29E-4DC2-9191-F2636B9FA92C" xmlns:ns9="0DBE4740-AD0E-4EAB-9055-8EB1C48284D9" xmlns:ns10="39C40E9B-856B-46A7-8793-65A6FC1828D8" xmlns:ns11="3A0186DE-B11E-4A29-9C82-428D45BCA71F" xmlns:ns12="546D9DE3-080E-4EC6-B7DD-508C11F603C7" xmlns:ns13="5A51C775-C49C-428B-8C1E-2F89178D00F4" targetNamespace="http://schemas.microsoft.com/office/2006/metadata/properties" ma:root="true" ma:fieldsID="4fd49ef1c1ef33a2e26f21bda465e14e" ns1:_="" ns2:_="" ns3:_="" ns4:_="" ns5:_="" ns6:_="" ns7:_="" ns8:_="" ns9:_="" ns10:_="" ns11:_="" ns12:_="" ns13:_="">
    <xsd:import namespace="http://schemas.microsoft.com/sharepoint/v3"/>
    <xsd:import namespace="d78f0933-458e-4f0e-8f7e-f2dabe02af94"/>
    <xsd:import namespace="7AF0C9C1-571A-469E-93FE-640E88AEF1EC"/>
    <xsd:import namespace="a3273937-55e7-450c-ac1f-0f7de532f690"/>
    <xsd:import namespace="994E32D3-2E21-4611-87E1-D68FC0813440"/>
    <xsd:import namespace="8DD08C88-CC4C-4D35-9129-A70DAA36BE5E"/>
    <xsd:import namespace="83DDB362-4C05-4E52-A8D9-EF2F47978B8D"/>
    <xsd:import namespace="7D1768DD-F29E-4DC2-9191-F2636B9FA92C"/>
    <xsd:import namespace="0DBE4740-AD0E-4EAB-9055-8EB1C48284D9"/>
    <xsd:import namespace="39C40E9B-856B-46A7-8793-65A6FC1828D8"/>
    <xsd:import namespace="3A0186DE-B11E-4A29-9C82-428D45BCA71F"/>
    <xsd:import namespace="546D9DE3-080E-4EC6-B7DD-508C11F603C7"/>
    <xsd:import namespace="5A51C775-C49C-428B-8C1E-2F89178D00F4"/>
    <xsd:element name="properties">
      <xsd:complexType>
        <xsd:sequence>
          <xsd:element name="documentManagement">
            <xsd:complexType>
              <xsd:all>
                <xsd:element ref="ns1:DescriptionHTML" minOccurs="0"/>
                <xsd:element ref="ns1:Author_selected" minOccurs="0"/>
                <xsd:element ref="ns3:Global_x0020_Internal_x0020_ServiceTaxHTField0" minOccurs="0"/>
                <xsd:element ref="ns4:TaxCatchAll" minOccurs="0"/>
                <xsd:element ref="ns4:TaxCatchAllLabel" minOccurs="0"/>
                <xsd:element ref="ns5:Geography_x0020_of_x0020_OriginTaxHTField0" minOccurs="0"/>
                <xsd:element ref="ns6:Local_x0020_Content_x0020_TypeTaxHTField0" minOccurs="0"/>
                <xsd:element ref="ns1:Client" minOccurs="0"/>
                <xsd:element ref="ns3:Local_x0020_Internal_x0020_ServiceTaxHTField0" minOccurs="0"/>
                <xsd:element ref="ns6:Global_x0020_Content_x0020_TypeTaxHTField0" minOccurs="0"/>
                <xsd:element ref="ns2:Abstract" minOccurs="0"/>
                <xsd:element ref="ns7:Primary_x0020_Global_x0020_IndustTaxHTField0" minOccurs="0"/>
                <xsd:element ref="ns8:Primary_x0020_Global_x0020_ClientTaxHTField0" minOccurs="0"/>
                <xsd:element ref="ns4:ClientLukup" minOccurs="0"/>
                <xsd:element ref="ns4:ClientID" minOccurs="0"/>
                <xsd:element ref="ns9:IPCO_x0020_DesignationTaxHTField0" minOccurs="0"/>
                <xsd:element ref="ns2:BusinessTitle"/>
                <xsd:element ref="ns10:KAM_x0020_LanguageTaxHTField0" minOccurs="0"/>
                <xsd:element ref="ns7:Primary_x0020_Local_x0020_IndustTaxHTField0" minOccurs="0"/>
                <xsd:element ref="ns1:Author_entered" minOccurs="0"/>
                <xsd:element ref="ns4:i67d27b5dd1e4ed29b03622e76ee750b" minOccurs="0"/>
                <xsd:element ref="ns11:Secondary_x0020_Global_x0020_ClieTaxHTField0" minOccurs="0"/>
                <xsd:element ref="ns12:Secondary_x0020_Local_x0020_InduTaxHTField0" minOccurs="0"/>
                <xsd:element ref="ns13:Applicable_x0020_GeographyTaxHTField0" minOccurs="0"/>
                <xsd:element ref="ns1:Contributor"/>
                <xsd:element ref="ns8:Primary_x0020_Local_x0020_ClientTaxHTField0" minOccurs="0"/>
                <xsd:element ref="ns12:Secondary_x0020_Global_x0020_InduTaxHTField0" minOccurs="0"/>
                <xsd:element ref="ns11:Secondary_x0020_Local_x0020_ClieTaxHTField0" minOccurs="0"/>
                <xsd:element ref="ns2:ContentDate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DescriptionHTML" ma:index="8" nillable="true" ma:displayName="KAM Description" ma:internalName="DescriptionHTML">
      <xsd:simpleType>
        <xsd:restriction base="dms:Unknown"/>
      </xsd:simpleType>
    </xsd:element>
    <xsd:element name="Author_selected" ma:index="21" nillable="true" ma:displayName="KAM Author" ma:list="UserInfo" ma:SharePointGroup="0" ma:internalName="Author_selected" ma:readOnly="false" ma:showField="ImnNam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Client" ma:index="30" nillable="true" ma:displayName="Client (text)" ma:internalName="Client" ma:readOnly="false">
      <xsd:simpleType>
        <xsd:restriction base="dms:Text">
          <xsd:maxLength value="255"/>
        </xsd:restriction>
      </xsd:simpleType>
    </xsd:element>
    <xsd:element name="Author_entered" ma:index="49" nillable="true" ma:displayName="KAM Author (text)" ma:internalName="Author_entered" ma:readOnly="false">
      <xsd:simpleType>
        <xsd:restriction base="dms:Text">
          <xsd:maxLength value="255"/>
        </xsd:restriction>
      </xsd:simpleType>
    </xsd:element>
    <xsd:element name="Contributor" ma:index="58" ma:displayName="KAM Contributor" ma:list="UserInfo" ma:SharePointGroup="0" ma:internalName="Contributor" ma:readOnly="false" ma:showField="ImnNam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78f0933-458e-4f0e-8f7e-f2dabe02af94" elementFormDefault="qualified">
    <xsd:import namespace="http://schemas.microsoft.com/office/2006/documentManagement/types"/>
    <xsd:import namespace="http://schemas.microsoft.com/office/infopath/2007/PartnerControls"/>
    <xsd:element name="Abstract" ma:index="35" nillable="true" ma:displayName="Abstract" ma:internalName="Abstract" ma:readOnly="false">
      <xsd:simpleType>
        <xsd:restriction base="dms:Note">
          <xsd:maxLength value="150"/>
        </xsd:restriction>
      </xsd:simpleType>
    </xsd:element>
    <xsd:element name="BusinessTitle" ma:index="44" ma:displayName="Business Title" ma:indexed="true" ma:internalName="BusinessTitle" ma:readOnly="false">
      <xsd:simpleType>
        <xsd:restriction base="dms:Text"/>
      </xsd:simpleType>
    </xsd:element>
    <xsd:element name="ContentDate" ma:index="66" ma:displayName="Content Date" ma:format="DateOnly" ma:indexed="true" ma:internalName="ContentDate" ma:readOnly="false">
      <xsd:simpleType>
        <xsd:restriction base="dms:DateTim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AF0C9C1-571A-469E-93FE-640E88AEF1EC" elementFormDefault="qualified">
    <xsd:import namespace="http://schemas.microsoft.com/office/2006/documentManagement/types"/>
    <xsd:import namespace="http://schemas.microsoft.com/office/infopath/2007/PartnerControls"/>
    <xsd:element name="Global_x0020_Internal_x0020_ServiceTaxHTField0" ma:index="22" nillable="true" ma:taxonomy="true" ma:internalName="Global_x0020_Internal_x0020_ServiceTaxHTField" ma:taxonomyFieldName="Global_x0020_Internal_x0020_Service" ma:displayName="Global Internal Service" ma:readOnly="false" ma:default="" ma:fieldId="{78949fba-bdc1-4268-a377-2819f8f8cc22}" ma:taxonomyMulti="true" ma:sspId="155bb128-613e-4099-96fa-4403fd0cc87b" ma:termSetId="2d964c90-0fcb-4b60-9702-531635f17251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Local_x0020_Internal_x0020_ServiceTaxHTField0" ma:index="31" nillable="true" ma:taxonomy="true" ma:internalName="Local_x0020_Internal_x0020_ServiceTaxHTField" ma:taxonomyFieldName="Local_x0020_Internal_x0020_Service" ma:displayName="Local Internal Service" ma:readOnly="false" ma:default="" ma:fieldId="{3c6b9500-9e92-4dc8-ac80-766b07b1a639}" ma:taxonomyMulti="true" ma:sspId="155bb128-613e-4099-96fa-4403fd0cc87b" ma:termSetId="a6913820-b621-4796-b77e-fe7afb08f415" ma:anchorId="00000000-0000-0000-0000-000000000000" ma:open="fals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3273937-55e7-450c-ac1f-0f7de532f690" elementFormDefault="qualified">
    <xsd:import namespace="http://schemas.microsoft.com/office/2006/documentManagement/types"/>
    <xsd:import namespace="http://schemas.microsoft.com/office/infopath/2007/PartnerControls"/>
    <xsd:element name="TaxCatchAll" ma:index="23" nillable="true" ma:displayName="Taxonomy Catch All Column" ma:description="" ma:hidden="true" ma:list="{35e094c5-d8f1-4f15-bff1-bc665dc24d7d}" ma:internalName="TaxCatchAll" ma:showField="CatchAllData" ma:web="a3273937-55e7-450c-ac1f-0f7de532f690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24" nillable="true" ma:displayName="Taxonomy Catch All Column1" ma:hidden="true" ma:list="{35e094c5-d8f1-4f15-bff1-bc665dc24d7d}" ma:internalName="TaxCatchAllLabel" ma:readOnly="true" ma:showField="CatchAllDataLabel" ma:web="a3273937-55e7-450c-ac1f-0f7de532f690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ClientLukup" ma:index="40" nillable="true" ma:displayName="Client" ma:internalName="ClientLukup" ma:readOnly="false">
      <xsd:simpleType>
        <xsd:restriction base="dms:Text"/>
      </xsd:simpleType>
    </xsd:element>
    <xsd:element name="ClientID" ma:index="41" nillable="true" ma:displayName="ClientID" ma:internalName="ClientID" ma:readOnly="false">
      <xsd:simpleType>
        <xsd:restriction base="dms:Text"/>
      </xsd:simpleType>
    </xsd:element>
    <xsd:element name="i67d27b5dd1e4ed29b03622e76ee750b" ma:index="50" nillable="true" ma:taxonomy="true" ma:internalName="i67d27b5dd1e4ed29b03622e76ee750b" ma:taxonomyFieldName="Badge" ma:displayName="Badge" ma:readOnly="false" ma:fieldId="{267d27b5-dd1e-4ed2-9b03-622e76ee750b}" ma:taxonomyMulti="true" ma:sspId="6fbc8ed7-f359-45a5-bf77-267ed0eb5b96" ma:termSetId="7a48158d-64ca-4430-ad6d-4a8049ec2f54" ma:anchorId="00000000-0000-0000-0000-000000000000" ma:open="fals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94E32D3-2E21-4611-87E1-D68FC0813440" elementFormDefault="qualified">
    <xsd:import namespace="http://schemas.microsoft.com/office/2006/documentManagement/types"/>
    <xsd:import namespace="http://schemas.microsoft.com/office/infopath/2007/PartnerControls"/>
    <xsd:element name="Geography_x0020_of_x0020_OriginTaxHTField0" ma:index="26" ma:taxonomy="true" ma:internalName="Geography_x0020_of_x0020_OriginT" ma:taxonomyFieldName="Geography_x0020_of_x0020_Origin" ma:displayName="Geography of Origin" ma:indexed="true" ma:readOnly="false" ma:default="" ma:fieldId="{7a66e3fe-fcb6-4ce2-854d-45e09459c5a7}" ma:sspId="155bb128-613e-4099-96fa-4403fd0cc87b" ma:termSetId="e4340256-abf0-49e3-8918-ff7cf781b3ee" ma:anchorId="00000000-0000-0000-0000-000000000000" ma:open="fals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DD08C88-CC4C-4D35-9129-A70DAA36BE5E" elementFormDefault="qualified">
    <xsd:import namespace="http://schemas.microsoft.com/office/2006/documentManagement/types"/>
    <xsd:import namespace="http://schemas.microsoft.com/office/infopath/2007/PartnerControls"/>
    <xsd:element name="Local_x0020_Content_x0020_TypeTaxHTField0" ma:index="28" ma:taxonomy="true" ma:internalName="Local_x0020_Content_x0020_TypeTa" ma:taxonomyFieldName="Local_x0020_Content_x0020_Type" ma:displayName="Local Content Type" ma:indexed="true" ma:readOnly="false" ma:default="" ma:fieldId="{2366867c-77cd-4933-afd3-42beb1b807cf}" ma:sspId="155bb128-613e-4099-96fa-4403fd0cc87b" ma:termSetId="71325c3c-855f-4016-ae90-48a98c58e6a3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Global_x0020_Content_x0020_TypeTaxHTField0" ma:index="33" ma:taxonomy="true" ma:internalName="Global_x0020_Content_x0020_TypeTa" ma:taxonomyFieldName="Global_x0020_Content_x0020_Type" ma:displayName="Global Content Type" ma:indexed="true" ma:readOnly="false" ma:default="" ma:fieldId="{fcc52b76-f36e-4614-8493-5412b2f37375}" ma:sspId="155bb128-613e-4099-96fa-4403fd0cc87b" ma:termSetId="c1d74e5f-813e-428a-9d1d-e00dfcad3136" ma:anchorId="00000000-0000-0000-0000-000000000000" ma:open="fals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3DDB362-4C05-4E52-A8D9-EF2F47978B8D" elementFormDefault="qualified">
    <xsd:import namespace="http://schemas.microsoft.com/office/2006/documentManagement/types"/>
    <xsd:import namespace="http://schemas.microsoft.com/office/infopath/2007/PartnerControls"/>
    <xsd:element name="Primary_x0020_Global_x0020_IndustTaxHTField0" ma:index="36" nillable="true" ma:taxonomy="true" ma:internalName="Primary_x0020_Global_x0020_Indust0" ma:taxonomyFieldName="Primary_x0020_Global_x0020_Indust" ma:displayName="Primary Global Industry" ma:indexed="true" ma:readOnly="false" ma:default="" ma:fieldId="{9829ff8e-6819-48cd-ae85-b2213487d9e6}" ma:sspId="155bb128-613e-4099-96fa-4403fd0cc87b" ma:termSetId="30ef725a-a352-4b6b-b897-20d376f351a7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Primary_x0020_Local_x0020_IndustTaxHTField0" ma:index="47" nillable="true" ma:taxonomy="true" ma:internalName="Primary_x0020_Local_x0020_Indust0" ma:taxonomyFieldName="Primary_x0020_Local_x0020_Indust" ma:displayName="Primary Local Industry" ma:indexed="true" ma:readOnly="false" ma:default="" ma:fieldId="{6b32ec70-79ed-4643-bd98-fe19e9037b23}" ma:sspId="155bb128-613e-4099-96fa-4403fd0cc87b" ma:termSetId="0f50edd8-f180-4274-afbc-8048378743e9" ma:anchorId="00000000-0000-0000-0000-000000000000" ma:open="fals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D1768DD-F29E-4DC2-9191-F2636B9FA92C" elementFormDefault="qualified">
    <xsd:import namespace="http://schemas.microsoft.com/office/2006/documentManagement/types"/>
    <xsd:import namespace="http://schemas.microsoft.com/office/infopath/2007/PartnerControls"/>
    <xsd:element name="Primary_x0020_Global_x0020_ClientTaxHTField0" ma:index="38" nillable="true" ma:taxonomy="true" ma:internalName="Primary_x0020_Global_x0020_Client0" ma:taxonomyFieldName="Primary_x0020_Global_x0020_Client" ma:displayName="Primary Global Client Service" ma:indexed="true" ma:readOnly="false" ma:default="" ma:fieldId="{6fa21800-7e1f-46b0-9b6b-749847137ef7}" ma:sspId="155bb128-613e-4099-96fa-4403fd0cc87b" ma:termSetId="44905aca-31e9-4e2c-a2a6-9ecd7fd47edd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Primary_x0020_Local_x0020_ClientTaxHTField0" ma:index="59" nillable="true" ma:taxonomy="true" ma:internalName="Primary_x0020_Local_x0020_Client0" ma:taxonomyFieldName="Primary_x0020_Local_x0020_Client" ma:displayName="Primary Local Client Service" ma:indexed="true" ma:readOnly="false" ma:default="" ma:fieldId="{d67f870b-bb8f-4192-92b2-8d437da53387}" ma:sspId="155bb128-613e-4099-96fa-4403fd0cc87b" ma:termSetId="587f4f2d-e2a8-4747-91a8-ad30e3463844" ma:anchorId="00000000-0000-0000-0000-000000000000" ma:open="fals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DBE4740-AD0E-4EAB-9055-8EB1C48284D9" elementFormDefault="qualified">
    <xsd:import namespace="http://schemas.microsoft.com/office/2006/documentManagement/types"/>
    <xsd:import namespace="http://schemas.microsoft.com/office/infopath/2007/PartnerControls"/>
    <xsd:element name="IPCO_x0020_DesignationTaxHTField0" ma:index="42" nillable="true" ma:taxonomy="true" ma:internalName="IPCO_x0020_DesignationTaxHTField" ma:taxonomyFieldName="IPCO_x0020_Designation" ma:displayName="IPCO Designation" ma:readOnly="false" ma:default="377;#May be edited and used internally or externally for any purpose (Category D)|f8400f62-65c9-4658-9900-b0ea185e4722" ma:fieldId="{310648f3-cc93-44e0-b643-60c4ef2fcc62}" ma:sspId="155bb128-613e-4099-96fa-4403fd0cc87b" ma:termSetId="4cc4a969-8de7-4bb8-953e-ed88518a96ac" ma:anchorId="00000000-0000-0000-0000-000000000000" ma:open="fals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9C40E9B-856B-46A7-8793-65A6FC1828D8" elementFormDefault="qualified">
    <xsd:import namespace="http://schemas.microsoft.com/office/2006/documentManagement/types"/>
    <xsd:import namespace="http://schemas.microsoft.com/office/infopath/2007/PartnerControls"/>
    <xsd:element name="KAM_x0020_LanguageTaxHTField0" ma:index="45" ma:taxonomy="true" ma:internalName="KAM_x0020_LanguageTaxHTField0" ma:taxonomyFieldName="KAM_x0020_Language" ma:displayName="KAM Language" ma:readOnly="false" ma:default="1;#English (EN) (1787)|b169a262-1aaa-4ccb-9acf-78a36c1d9bab" ma:fieldId="{03648da4-bfa7-4bd1-96dc-f553c5e5b276}" ma:taxonomyMulti="true" ma:sspId="155bb128-613e-4099-96fa-4403fd0cc87b" ma:termSetId="af9198f1-74aa-4e26-b87e-e1ce7d7e6bdb" ma:anchorId="00000000-0000-0000-0000-000000000000" ma:open="fals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A0186DE-B11E-4A29-9C82-428D45BCA71F" elementFormDefault="qualified">
    <xsd:import namespace="http://schemas.microsoft.com/office/2006/documentManagement/types"/>
    <xsd:import namespace="http://schemas.microsoft.com/office/infopath/2007/PartnerControls"/>
    <xsd:element name="Secondary_x0020_Global_x0020_ClieTaxHTField0" ma:index="52" nillable="true" ma:taxonomy="true" ma:internalName="Secondary_x0020_Global_x0020_Clie0" ma:taxonomyFieldName="Secondary_x0020_Global_x0020_Clie" ma:displayName="Secondary Global Client Service" ma:readOnly="false" ma:default="" ma:fieldId="{936248a3-a03a-4130-81ab-4d29e233dc55}" ma:taxonomyMulti="true" ma:sspId="155bb128-613e-4099-96fa-4403fd0cc87b" ma:termSetId="44905aca-31e9-4e2c-a2a6-9ecd7fd47edd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Secondary_x0020_Local_x0020_ClieTaxHTField0" ma:index="63" nillable="true" ma:taxonomy="true" ma:internalName="Secondary_x0020_Local_x0020_Clie0" ma:taxonomyFieldName="Secondary_x0020_Local_x0020_Clie" ma:displayName="Secondary Local Client Service" ma:readOnly="false" ma:default="" ma:fieldId="{28eebca6-6196-4823-bbf3-f044ece0fe5d}" ma:taxonomyMulti="true" ma:sspId="155bb128-613e-4099-96fa-4403fd0cc87b" ma:termSetId="587f4f2d-e2a8-4747-91a8-ad30e3463844" ma:anchorId="00000000-0000-0000-0000-000000000000" ma:open="fals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46D9DE3-080E-4EC6-B7DD-508C11F603C7" elementFormDefault="qualified">
    <xsd:import namespace="http://schemas.microsoft.com/office/2006/documentManagement/types"/>
    <xsd:import namespace="http://schemas.microsoft.com/office/infopath/2007/PartnerControls"/>
    <xsd:element name="Secondary_x0020_Local_x0020_InduTaxHTField0" ma:index="54" nillable="true" ma:taxonomy="true" ma:internalName="Secondary_x0020_Local_x0020_Indu0" ma:taxonomyFieldName="Secondary_x0020_Local_x0020_Indu" ma:displayName="Secondary Local Industry" ma:readOnly="false" ma:default="" ma:fieldId="{9d641368-8359-4fe4-aecd-cff6926473b4}" ma:taxonomyMulti="true" ma:sspId="155bb128-613e-4099-96fa-4403fd0cc87b" ma:termSetId="0f50edd8-f180-4274-afbc-8048378743e9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Secondary_x0020_Global_x0020_InduTaxHTField0" ma:index="61" nillable="true" ma:taxonomy="true" ma:internalName="Secondary_x0020_Global_x0020_Indu0" ma:taxonomyFieldName="Secondary_x0020_Global_x0020_Indu" ma:displayName="Secondary Global Industry" ma:readOnly="false" ma:default="" ma:fieldId="{a5fbaf9d-c649-4b58-88fb-19e85bd08591}" ma:taxonomyMulti="true" ma:sspId="155bb128-613e-4099-96fa-4403fd0cc87b" ma:termSetId="30ef725a-a352-4b6b-b897-20d376f351a7" ma:anchorId="00000000-0000-0000-0000-000000000000" ma:open="fals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A51C775-C49C-428B-8C1E-2F89178D00F4" elementFormDefault="qualified">
    <xsd:import namespace="http://schemas.microsoft.com/office/2006/documentManagement/types"/>
    <xsd:import namespace="http://schemas.microsoft.com/office/infopath/2007/PartnerControls"/>
    <xsd:element name="Applicable_x0020_GeographyTaxHTField0" ma:index="56" ma:taxonomy="true" ma:internalName="Applicable_x0020_GeographyTaxHTF" ma:taxonomyFieldName="Applicable_x0020_Geography" ma:displayName="Applicable Geography" ma:readOnly="false" ma:default="" ma:fieldId="{c7b729d8-9a17-489c-8693-58538765e77f}" ma:taxonomyMulti="true" ma:sspId="155bb128-613e-4099-96fa-4403fd0cc87b" ma:termSetId="2da3d9cd-4380-47c9-85c9-ae2863040828" ma:anchorId="00000000-0000-0000-0000-000000000000" ma:open="false" ma:isKeyword="false">
      <xsd:complexType>
        <xsd:sequence>
          <xsd:element ref="pc:Terms" minOccurs="0" maxOccurs="1"/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scriptionHTML xmlns="http://schemas.microsoft.com/sharepoint/v3" xsi:nil="true"/>
    <Author_selected xmlns="http://schemas.microsoft.com/sharepoint/v3">
      <UserInfo>
        <DisplayName/>
        <AccountId xsi:nil="true"/>
        <AccountType/>
      </UserInfo>
    </Author_selected>
    <Local_x0020_Internal_x0020_ServiceTaxHTField0 xmlns="7AF0C9C1-571A-469E-93FE-640E88AEF1EC">
      <Terms xmlns="http://schemas.microsoft.com/office/infopath/2007/PartnerControls"/>
    </Local_x0020_Internal_x0020_ServiceTaxHTField0>
    <Global_x0020_Internal_x0020_ServiceTaxHTField0 xmlns="7AF0C9C1-571A-469E-93FE-640E88AEF1EC">
      <Terms xmlns="http://schemas.microsoft.com/office/infopath/2007/PartnerControls"/>
    </Global_x0020_Internal_x0020_ServiceTaxHTField0>
    <ContentDate xmlns="d78f0933-458e-4f0e-8f7e-f2dabe02af94"/>
    <Local_x0020_Content_x0020_TypeTaxHTField0 xmlns="8DD08C88-CC4C-4D35-9129-A70DAA36BE5E">
      <Terms xmlns="http://schemas.microsoft.com/office/infopath/2007/PartnerControls"/>
    </Local_x0020_Content_x0020_TypeTaxHTField0>
    <Client xmlns="http://schemas.microsoft.com/sharepoint/v3" xsi:nil="true"/>
    <BusinessTitle xmlns="d78f0933-458e-4f0e-8f7e-f2dabe02af94"/>
    <i67d27b5dd1e4ed29b03622e76ee750b xmlns="a3273937-55e7-450c-ac1f-0f7de532f690">
      <Terms xmlns="http://schemas.microsoft.com/office/infopath/2007/PartnerControls"/>
    </i67d27b5dd1e4ed29b03622e76ee750b>
    <Primary_x0020_Global_x0020_IndustTaxHTField0 xmlns="83DDB362-4C05-4E52-A8D9-EF2F47978B8D">
      <Terms xmlns="http://schemas.microsoft.com/office/infopath/2007/PartnerControls"/>
    </Primary_x0020_Global_x0020_IndustTaxHTField0>
    <ClientID xmlns="a3273937-55e7-450c-ac1f-0f7de532f690" xsi:nil="true"/>
    <IPCO_x0020_DesignationTaxHTField0 xmlns="0DBE4740-AD0E-4EAB-9055-8EB1C48284D9">
      <Terms xmlns="http://schemas.microsoft.com/office/infopath/2007/PartnerControls">
        <TermInfo xmlns="http://schemas.microsoft.com/office/infopath/2007/PartnerControls">
          <TermName xmlns="http://schemas.microsoft.com/office/infopath/2007/PartnerControls">Category D (49779)</TermName>
          <TermId xmlns="http://schemas.microsoft.com/office/infopath/2007/PartnerControls">6beabd35-70fc-44be-b98d-13dcb9eae7d9</TermId>
        </TermInfo>
      </Terms>
    </IPCO_x0020_DesignationTaxHTField0>
    <Primary_x0020_Local_x0020_IndustTaxHTField0 xmlns="83DDB362-4C05-4E52-A8D9-EF2F47978B8D">
      <Terms xmlns="http://schemas.microsoft.com/office/infopath/2007/PartnerControls"/>
    </Primary_x0020_Local_x0020_IndustTaxHTField0>
    <Author_entered xmlns="http://schemas.microsoft.com/sharepoint/v3" xsi:nil="true"/>
    <Contributor xmlns="http://schemas.microsoft.com/sharepoint/v3">
      <UserInfo>
        <DisplayName/>
        <AccountId/>
        <AccountType/>
      </UserInfo>
    </Contributor>
    <Global_x0020_Content_x0020_TypeTaxHTField0 xmlns="8DD08C88-CC4C-4D35-9129-A70DAA36BE5E">
      <Terms xmlns="http://schemas.microsoft.com/office/infopath/2007/PartnerControls"/>
    </Global_x0020_Content_x0020_TypeTaxHTField0>
    <Primary_x0020_Global_x0020_ClientTaxHTField0 xmlns="7D1768DD-F29E-4DC2-9191-F2636B9FA92C">
      <Terms xmlns="http://schemas.microsoft.com/office/infopath/2007/PartnerControls"/>
    </Primary_x0020_Global_x0020_ClientTaxHTField0>
    <Applicable_x0020_GeographyTaxHTField0 xmlns="5A51C775-C49C-428B-8C1E-2F89178D00F4">
      <Terms xmlns="http://schemas.microsoft.com/office/infopath/2007/PartnerControls">
        <TermInfo xmlns="http://schemas.microsoft.com/office/infopath/2007/PartnerControls">
          <TermName xmlns="http://schemas.microsoft.com/office/infopath/2007/PartnerControls">Global (2542)</TermName>
          <TermId xmlns="http://schemas.microsoft.com/office/infopath/2007/PartnerControls">f12aef73-b423-4016-a43f-15722d3a0a5e</TermId>
        </TermInfo>
      </Terms>
    </Applicable_x0020_GeographyTaxHTField0>
    <KAM_x0020_LanguageTaxHTField0 xmlns="39C40E9B-856B-46A7-8793-65A6FC1828D8">
      <Terms xmlns="http://schemas.microsoft.com/office/infopath/2007/PartnerControls">
        <TermInfo xmlns="http://schemas.microsoft.com/office/infopath/2007/PartnerControls">
          <TermName xmlns="http://schemas.microsoft.com/office/infopath/2007/PartnerControls">English (EN) (1787)</TermName>
          <TermId xmlns="http://schemas.microsoft.com/office/infopath/2007/PartnerControls">b169a262-1aaa-4ccb-9acf-78a36c1d9bab</TermId>
        </TermInfo>
      </Terms>
    </KAM_x0020_LanguageTaxHTField0>
    <Secondary_x0020_Local_x0020_InduTaxHTField0 xmlns="546D9DE3-080E-4EC6-B7DD-508C11F603C7">
      <Terms xmlns="http://schemas.microsoft.com/office/infopath/2007/PartnerControls"/>
    </Secondary_x0020_Local_x0020_InduTaxHTField0>
    <TaxCatchAll xmlns="a3273937-55e7-450c-ac1f-0f7de532f690">
      <Value>377</Value>
      <Value>1</Value>
      <Value>375</Value>
    </TaxCatchAll>
    <ClientLukup xmlns="a3273937-55e7-450c-ac1f-0f7de532f690" xsi:nil="true"/>
    <Geography_x0020_of_x0020_OriginTaxHTField0 xmlns="994E32D3-2E21-4611-87E1-D68FC0813440">
      <Terms xmlns="http://schemas.microsoft.com/office/infopath/2007/PartnerControls"/>
    </Geography_x0020_of_x0020_OriginTaxHTField0>
    <Abstract xmlns="d78f0933-458e-4f0e-8f7e-f2dabe02af94" xsi:nil="true"/>
    <Secondary_x0020_Global_x0020_ClieTaxHTField0 xmlns="3A0186DE-B11E-4A29-9C82-428D45BCA71F">
      <Terms xmlns="http://schemas.microsoft.com/office/infopath/2007/PartnerControls"/>
    </Secondary_x0020_Global_x0020_ClieTaxHTField0>
    <Primary_x0020_Local_x0020_ClientTaxHTField0 xmlns="7D1768DD-F29E-4DC2-9191-F2636B9FA92C">
      <Terms xmlns="http://schemas.microsoft.com/office/infopath/2007/PartnerControls"/>
    </Primary_x0020_Local_x0020_ClientTaxHTField0>
    <Secondary_x0020_Global_x0020_InduTaxHTField0 xmlns="546D9DE3-080E-4EC6-B7DD-508C11F603C7">
      <Terms xmlns="http://schemas.microsoft.com/office/infopath/2007/PartnerControls"/>
    </Secondary_x0020_Global_x0020_InduTaxHTField0>
    <Secondary_x0020_Local_x0020_ClieTaxHTField0 xmlns="3A0186DE-B11E-4A29-9C82-428D45BCA71F">
      <Terms xmlns="http://schemas.microsoft.com/office/infopath/2007/PartnerControls"/>
    </Secondary_x0020_Local_x0020_ClieTaxHTField0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BB70F748-4678-45AE-B7FD-8F48EDC51C2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d78f0933-458e-4f0e-8f7e-f2dabe02af94"/>
    <ds:schemaRef ds:uri="7AF0C9C1-571A-469E-93FE-640E88AEF1EC"/>
    <ds:schemaRef ds:uri="a3273937-55e7-450c-ac1f-0f7de532f690"/>
    <ds:schemaRef ds:uri="994E32D3-2E21-4611-87E1-D68FC0813440"/>
    <ds:schemaRef ds:uri="8DD08C88-CC4C-4D35-9129-A70DAA36BE5E"/>
    <ds:schemaRef ds:uri="83DDB362-4C05-4E52-A8D9-EF2F47978B8D"/>
    <ds:schemaRef ds:uri="7D1768DD-F29E-4DC2-9191-F2636B9FA92C"/>
    <ds:schemaRef ds:uri="0DBE4740-AD0E-4EAB-9055-8EB1C48284D9"/>
    <ds:schemaRef ds:uri="39C40E9B-856B-46A7-8793-65A6FC1828D8"/>
    <ds:schemaRef ds:uri="3A0186DE-B11E-4A29-9C82-428D45BCA71F"/>
    <ds:schemaRef ds:uri="546D9DE3-080E-4EC6-B7DD-508C11F603C7"/>
    <ds:schemaRef ds:uri="5A51C775-C49C-428B-8C1E-2F89178D00F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1361EDF1-C09F-4232-8F1C-55595E6C4416}">
  <ds:schemaRefs>
    <ds:schemaRef ds:uri="d78f0933-458e-4f0e-8f7e-f2dabe02af94"/>
    <ds:schemaRef ds:uri="3A0186DE-B11E-4A29-9C82-428D45BCA71F"/>
    <ds:schemaRef ds:uri="http://schemas.microsoft.com/sharepoint/v3"/>
    <ds:schemaRef ds:uri="7D1768DD-F29E-4DC2-9191-F2636B9FA92C"/>
    <ds:schemaRef ds:uri="http://purl.org/dc/terms/"/>
    <ds:schemaRef ds:uri="http://schemas.microsoft.com/office/2006/metadata/properties"/>
    <ds:schemaRef ds:uri="0DBE4740-AD0E-4EAB-9055-8EB1C48284D9"/>
    <ds:schemaRef ds:uri="39C40E9B-856B-46A7-8793-65A6FC1828D8"/>
    <ds:schemaRef ds:uri="7AF0C9C1-571A-469E-93FE-640E88AEF1EC"/>
    <ds:schemaRef ds:uri="http://purl.org/dc/dcmitype/"/>
    <ds:schemaRef ds:uri="a3273937-55e7-450c-ac1f-0f7de532f690"/>
    <ds:schemaRef ds:uri="http://schemas.microsoft.com/office/2006/documentManagement/types"/>
    <ds:schemaRef ds:uri="http://schemas.openxmlformats.org/package/2006/metadata/core-properties"/>
    <ds:schemaRef ds:uri="83DDB362-4C05-4E52-A8D9-EF2F47978B8D"/>
    <ds:schemaRef ds:uri="994E32D3-2E21-4611-87E1-D68FC0813440"/>
    <ds:schemaRef ds:uri="http://schemas.microsoft.com/office/infopath/2007/PartnerControls"/>
    <ds:schemaRef ds:uri="5A51C775-C49C-428B-8C1E-2F89178D00F4"/>
    <ds:schemaRef ds:uri="546D9DE3-080E-4EC6-B7DD-508C11F603C7"/>
    <ds:schemaRef ds:uri="8DD08C88-CC4C-4D35-9129-A70DAA36BE5E"/>
    <ds:schemaRef ds:uri="http://purl.org/dc/elements/1.1/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EB3BDC4A-42D5-40C3-A8AB-304832063368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Deloitte Brand Theme</Template>
  <TotalTime>11497</TotalTime>
  <Words>2332</Words>
  <Application>Microsoft Office PowerPoint</Application>
  <PresentationFormat>Presentación en pantalla (4:3)</PresentationFormat>
  <Paragraphs>314</Paragraphs>
  <Slides>23</Slides>
  <Notes>14</Notes>
  <HiddenSlides>0</HiddenSlides>
  <MMClips>0</MMClips>
  <ScaleCrop>false</ScaleCrop>
  <HeadingPairs>
    <vt:vector size="8" baseType="variant">
      <vt:variant>
        <vt:lpstr>Fuentes usadas</vt:lpstr>
      </vt:variant>
      <vt:variant>
        <vt:i4>11</vt:i4>
      </vt:variant>
      <vt:variant>
        <vt:lpstr>Tema</vt:lpstr>
      </vt:variant>
      <vt:variant>
        <vt:i4>1</vt:i4>
      </vt:variant>
      <vt:variant>
        <vt:lpstr>Servidores OLE incrustados</vt:lpstr>
      </vt:variant>
      <vt:variant>
        <vt:i4>1</vt:i4>
      </vt:variant>
      <vt:variant>
        <vt:lpstr>Títulos de diapositiva</vt:lpstr>
      </vt:variant>
      <vt:variant>
        <vt:i4>23</vt:i4>
      </vt:variant>
    </vt:vector>
  </HeadingPairs>
  <TitlesOfParts>
    <vt:vector size="36" baseType="lpstr">
      <vt:lpstr>ＭＳ Ｐゴシック</vt:lpstr>
      <vt:lpstr>Arial</vt:lpstr>
      <vt:lpstr>Calibri</vt:lpstr>
      <vt:lpstr>Helvetica</vt:lpstr>
      <vt:lpstr>Helvetica Neue</vt:lpstr>
      <vt:lpstr>Open Sans</vt:lpstr>
      <vt:lpstr>Roboto</vt:lpstr>
      <vt:lpstr>Times New Roman</vt:lpstr>
      <vt:lpstr>Univers 45 Light</vt:lpstr>
      <vt:lpstr>Univers 55</vt:lpstr>
      <vt:lpstr>Verdana</vt:lpstr>
      <vt:lpstr>Deloitte_US_Letter_Print Theme</vt:lpstr>
      <vt:lpstr>think-cell Slide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Elementos de los Programas de Integridad</vt:lpstr>
      <vt:lpstr>Presentación de PowerPoint</vt:lpstr>
      <vt:lpstr>Presentación de PowerPoint</vt:lpstr>
      <vt:lpstr>Presentación de PowerPoint</vt:lpstr>
      <vt:lpstr>Presentación de PowerPoint</vt:lpstr>
      <vt:lpstr>Principales beneficios de una gestión integral de compliance</vt:lpstr>
      <vt:lpstr>Presentación de PowerPoint</vt:lpstr>
    </vt:vector>
  </TitlesOfParts>
  <Company>Deloitte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 — Times New Roman 28pt, line spacing .85 Title 2 — Times New Roman</dc:title>
  <dc:creator>Delgado, Lindsay</dc:creator>
  <cp:lastModifiedBy>Hernan Pablo Castillejo</cp:lastModifiedBy>
  <cp:revision>421</cp:revision>
  <cp:lastPrinted>2017-12-15T13:33:24Z</cp:lastPrinted>
  <dcterms:created xsi:type="dcterms:W3CDTF">2010-11-26T08:50:46Z</dcterms:created>
  <dcterms:modified xsi:type="dcterms:W3CDTF">2019-10-09T15:39:13Z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0x0101002880177DFDC248C38C745E1D664A5FC5005A06F54836795E42BB2EC0DAAB3ACA6A</vt:lpwstr>
  </property>
  <property fmtid="{D5CDD505-2E9C-101B-9397-08002B2CF9AE}" pid="3" name="Content RecommendationTaxH">
    <vt:lpwstr/>
  </property>
  <property fmtid="{D5CDD505-2E9C-101B-9397-08002B2CF9AE}" pid="4" name="Applicable Geography">
    <vt:lpwstr>375;#Global|f12aef73-b423-4016-a43f-15722d3a0a5e</vt:lpwstr>
  </property>
  <property fmtid="{D5CDD505-2E9C-101B-9397-08002B2CF9AE}" pid="5" name="Secondary Local Indu">
    <vt:lpwstr/>
  </property>
  <property fmtid="{D5CDD505-2E9C-101B-9397-08002B2CF9AE}" pid="6" name="ClassificationTaxHTField0">
    <vt:lpwstr/>
  </property>
  <property fmtid="{D5CDD505-2E9C-101B-9397-08002B2CF9AE}" pid="7" name="Publishing Owning Te0">
    <vt:lpwstr/>
  </property>
  <property fmtid="{D5CDD505-2E9C-101B-9397-08002B2CF9AE}" pid="8" name="KAM Language">
    <vt:lpwstr>1;#English|b169a262-1aaa-4ccb-9acf-78a36c1d9bab</vt:lpwstr>
  </property>
  <property fmtid="{D5CDD505-2E9C-101B-9397-08002B2CF9AE}" pid="9" name="Business Issues">
    <vt:lpwstr/>
  </property>
  <property fmtid="{D5CDD505-2E9C-101B-9397-08002B2CF9AE}" pid="10" name="Secondary Global Clie">
    <vt:lpwstr/>
  </property>
  <property fmtid="{D5CDD505-2E9C-101B-9397-08002B2CF9AE}" pid="11" name="Secondary Local Clie">
    <vt:lpwstr>4445;#United States:Integrated Market Offerings:Governance, Risk and Compliance (GRC)|0539d570-273d-4e35-aaf3-cce8db8a714a</vt:lpwstr>
  </property>
  <property fmtid="{D5CDD505-2E9C-101B-9397-08002B2CF9AE}" pid="12" name="Local Internal Service">
    <vt:lpwstr/>
  </property>
  <property fmtid="{D5CDD505-2E9C-101B-9397-08002B2CF9AE}" pid="13" name="Global Internal Service">
    <vt:lpwstr/>
  </property>
  <property fmtid="{D5CDD505-2E9C-101B-9397-08002B2CF9AE}" pid="14" name="IPCO Designation">
    <vt:lpwstr>4014;#May be edited and used internally or externally for any purpose (Category D)|f8400f62-65c9-4658-9900-b0ea185e4722</vt:lpwstr>
  </property>
  <property fmtid="{D5CDD505-2E9C-101B-9397-08002B2CF9AE}" pid="15" name="Classification">
    <vt:lpwstr/>
  </property>
  <property fmtid="{D5CDD505-2E9C-101B-9397-08002B2CF9AE}" pid="16" name="System SourceTaxHTField0">
    <vt:lpwstr/>
  </property>
  <property fmtid="{D5CDD505-2E9C-101B-9397-08002B2CF9AE}" pid="17" name="Secondary Global Indu">
    <vt:lpwstr/>
  </property>
  <property fmtid="{D5CDD505-2E9C-101B-9397-08002B2CF9AE}" pid="18" name="Business IssuesTaxHTField">
    <vt:lpwstr/>
  </property>
  <property fmtid="{D5CDD505-2E9C-101B-9397-08002B2CF9AE}" pid="19" name="_dlc_DocIdPersistId">
    <vt:bool>true</vt:bool>
  </property>
  <property fmtid="{D5CDD505-2E9C-101B-9397-08002B2CF9AE}" pid="20" name="odf318f5c2004e70867d193ade101e23">
    <vt:lpwstr/>
  </property>
  <property fmtid="{D5CDD505-2E9C-101B-9397-08002B2CF9AE}" pid="21" name="Tax Specialty Area">
    <vt:lpwstr/>
  </property>
  <property fmtid="{D5CDD505-2E9C-101B-9397-08002B2CF9AE}" pid="22" name="c9de60e3e90d439b9f2e9ff9e9bb3430">
    <vt:lpwstr/>
  </property>
  <property fmtid="{D5CDD505-2E9C-101B-9397-08002B2CF9AE}" pid="23" name="Tax Entity">
    <vt:lpwstr/>
  </property>
  <property fmtid="{D5CDD505-2E9C-101B-9397-08002B2CF9AE}" pid="24" name="Disclaimer">
    <vt:lpwstr/>
  </property>
  <property fmtid="{D5CDD505-2E9C-101B-9397-08002B2CF9AE}" pid="25" name="g90a876a54e747069fde5360881b9933">
    <vt:lpwstr/>
  </property>
  <property fmtid="{D5CDD505-2E9C-101B-9397-08002B2CF9AE}" pid="26" name="Tax Jurisdiction">
    <vt:lpwstr/>
  </property>
  <property fmtid="{D5CDD505-2E9C-101B-9397-08002B2CF9AE}" pid="27" name="m553fc83c9f3478f9e79d248cf4f343f">
    <vt:lpwstr/>
  </property>
  <property fmtid="{D5CDD505-2E9C-101B-9397-08002B2CF9AE}" pid="28" name="Targeted Audience">
    <vt:lpwstr/>
  </property>
  <property fmtid="{D5CDD505-2E9C-101B-9397-08002B2CF9AE}" pid="29" name="b0201f3937364d799930ae17e15a01ce">
    <vt:lpwstr/>
  </property>
  <property fmtid="{D5CDD505-2E9C-101B-9397-08002B2CF9AE}" pid="30" name="f728aa9b7f954afcaec8cf5ce49c0187">
    <vt:lpwstr/>
  </property>
  <property fmtid="{D5CDD505-2E9C-101B-9397-08002B2CF9AE}" pid="31" name="n78ca540bead4842bdca414d7557030f">
    <vt:lpwstr/>
  </property>
  <property fmtid="{D5CDD505-2E9C-101B-9397-08002B2CF9AE}" pid="32" name="Global Content Type">
    <vt:lpwstr>1101;#Research and Publications:Points of View|68e9f77b-af3d-4d74-8679-2df86d4eb75d</vt:lpwstr>
  </property>
  <property fmtid="{D5CDD505-2E9C-101B-9397-08002B2CF9AE}" pid="33" name="External_Organization">
    <vt:lpwstr/>
  </property>
  <property fmtid="{D5CDD505-2E9C-101B-9397-08002B2CF9AE}" pid="34" name="General Business Topic">
    <vt:lpwstr/>
  </property>
  <property fmtid="{D5CDD505-2E9C-101B-9397-08002B2CF9AE}" pid="35" name="fd6bbc6c2e4940e0b736c9655d0b1c67">
    <vt:lpwstr/>
  </property>
  <property fmtid="{D5CDD505-2E9C-101B-9397-08002B2CF9AE}" pid="36" name="Deloitte Method Task">
    <vt:lpwstr/>
  </property>
  <property fmtid="{D5CDD505-2E9C-101B-9397-08002B2CF9AE}" pid="37" name="Method Discipline">
    <vt:lpwstr/>
  </property>
  <property fmtid="{D5CDD505-2E9C-101B-9397-08002B2CF9AE}" pid="38" name="gf661b68b929437daba08b54bbabff36">
    <vt:lpwstr/>
  </property>
  <property fmtid="{D5CDD505-2E9C-101B-9397-08002B2CF9AE}" pid="39" name="c1e1756b05e942aa8382e8ad470dc923">
    <vt:lpwstr/>
  </property>
  <property fmtid="{D5CDD505-2E9C-101B-9397-08002B2CF9AE}" pid="40" name="b205268b00054b168d473f2c9299ca3f">
    <vt:lpwstr/>
  </property>
  <property fmtid="{D5CDD505-2E9C-101B-9397-08002B2CF9AE}" pid="41" name="_docset_NoMedatataSyncRequired">
    <vt:lpwstr>False</vt:lpwstr>
  </property>
  <property fmtid="{D5CDD505-2E9C-101B-9397-08002B2CF9AE}" pid="42" name="Local Content Type">
    <vt:lpwstr>254;#United States:Research and Publications:Thought Leadership|b6187f31-dc42-4a27-99da-51171ea0a4e4</vt:lpwstr>
  </property>
  <property fmtid="{D5CDD505-2E9C-101B-9397-08002B2CF9AE}" pid="43" name="Primary Local Client">
    <vt:lpwstr>10412;#Global:Integrated Market Offerings:Governance, Risk and Compliance (GRC)|694fa7df-82db-422d-865b-0009dddcef03</vt:lpwstr>
  </property>
  <property fmtid="{D5CDD505-2E9C-101B-9397-08002B2CF9AE}" pid="44" name="Deloitte Tool">
    <vt:lpwstr/>
  </property>
  <property fmtid="{D5CDD505-2E9C-101B-9397-08002B2CF9AE}" pid="45" name="Badge">
    <vt:lpwstr/>
  </property>
  <property fmtid="{D5CDD505-2E9C-101B-9397-08002B2CF9AE}" pid="46" name="e7ca0883df3147c8a1187500dc55843a">
    <vt:lpwstr/>
  </property>
  <property fmtid="{D5CDD505-2E9C-101B-9397-08002B2CF9AE}" pid="47" name="Geography of Origin">
    <vt:lpwstr>379;#Americas (Region):Americas:United States (MF):United States|8cb0099f-1dbf-4b3c-9b7f-d98051a79fa3</vt:lpwstr>
  </property>
  <property fmtid="{D5CDD505-2E9C-101B-9397-08002B2CF9AE}" pid="48" name="oab0afb743884474a6cbf2d3b310bd05">
    <vt:lpwstr/>
  </property>
  <property fmtid="{D5CDD505-2E9C-101B-9397-08002B2CF9AE}" pid="49" name="Primary Global Client">
    <vt:lpwstr>10137;#Integrated Market Offerings:Governance, Risk and Compliance (GRC)|40776678-3ed7-4777-80fc-dd977f77203f</vt:lpwstr>
  </property>
  <property fmtid="{D5CDD505-2E9C-101B-9397-08002B2CF9AE}" pid="50" name="g72f13cd53d8431d9a1ddb0a8e5a57bc">
    <vt:lpwstr/>
  </property>
  <property fmtid="{D5CDD505-2E9C-101B-9397-08002B2CF9AE}" pid="51" name="Contributor_x0020_Geography">
    <vt:lpwstr/>
  </property>
  <property fmtid="{D5CDD505-2E9C-101B-9397-08002B2CF9AE}" pid="52" name="Method_x0020_Document_x0020_Type">
    <vt:lpwstr/>
  </property>
  <property fmtid="{D5CDD505-2E9C-101B-9397-08002B2CF9AE}" pid="53" name="Publishing Owning Te">
    <vt:lpwstr/>
  </property>
  <property fmtid="{D5CDD505-2E9C-101B-9397-08002B2CF9AE}" pid="54" name="AllowedSecurityGroupT">
    <vt:lpwstr/>
  </property>
  <property fmtid="{D5CDD505-2E9C-101B-9397-08002B2CF9AE}" pid="55" name="System Source">
    <vt:lpwstr/>
  </property>
  <property fmtid="{D5CDD505-2E9C-101B-9397-08002B2CF9AE}" pid="56" name="Method_x0020_Document">
    <vt:lpwstr/>
  </property>
  <property fmtid="{D5CDD505-2E9C-101B-9397-08002B2CF9AE}" pid="57" name="Primary Local Indust">
    <vt:lpwstr/>
  </property>
  <property fmtid="{D5CDD505-2E9C-101B-9397-08002B2CF9AE}" pid="58" name="Primary Global Indust">
    <vt:lpwstr/>
  </property>
  <property fmtid="{D5CDD505-2E9C-101B-9397-08002B2CF9AE}" pid="59" name="Contributor Geography">
    <vt:lpwstr/>
  </property>
  <property fmtid="{D5CDD505-2E9C-101B-9397-08002B2CF9AE}" pid="60" name="Method Document Type">
    <vt:lpwstr/>
  </property>
  <property fmtid="{D5CDD505-2E9C-101B-9397-08002B2CF9AE}" pid="61" name="Method Document">
    <vt:lpwstr/>
  </property>
  <property fmtid="{D5CDD505-2E9C-101B-9397-08002B2CF9AE}" pid="62" name="_dlc_policyId">
    <vt:lpwstr/>
  </property>
  <property fmtid="{D5CDD505-2E9C-101B-9397-08002B2CF9AE}" pid="63" name="ItemRetentionFormula">
    <vt:lpwstr/>
  </property>
  <property fmtid="{D5CDD505-2E9C-101B-9397-08002B2CF9AE}" pid="64" name="TaxCode">
    <vt:lpwstr/>
  </property>
  <property fmtid="{D5CDD505-2E9C-101B-9397-08002B2CF9AE}" pid="65" name="Contacts">
    <vt:lpwstr/>
  </property>
  <property fmtid="{D5CDD505-2E9C-101B-9397-08002B2CF9AE}" pid="66" name="m_SourceID">
    <vt:lpwstr/>
  </property>
  <property fmtid="{D5CDD505-2E9C-101B-9397-08002B2CF9AE}" pid="67" name="DocumentSetDescription">
    <vt:lpwstr/>
  </property>
  <property fmtid="{D5CDD505-2E9C-101B-9397-08002B2CF9AE}" pid="68" name="TextKeyword">
    <vt:lpwstr/>
  </property>
  <property fmtid="{D5CDD505-2E9C-101B-9397-08002B2CF9AE}" pid="69" name="_dlc_DocId">
    <vt:lpwstr/>
  </property>
  <property fmtid="{D5CDD505-2E9C-101B-9397-08002B2CF9AE}" pid="70" name="_dlc_Exempt">
    <vt:bool>false</vt:bool>
  </property>
  <property fmtid="{D5CDD505-2E9C-101B-9397-08002B2CF9AE}" pid="71" name="ContentManager">
    <vt:lpwstr/>
  </property>
  <property fmtid="{D5CDD505-2E9C-101B-9397-08002B2CF9AE}" pid="72" name="Qualification Text">
    <vt:lpwstr/>
  </property>
  <property fmtid="{D5CDD505-2E9C-101B-9397-08002B2CF9AE}" pid="73" name="RelatedLinksNotes">
    <vt:lpwstr/>
  </property>
  <property fmtid="{D5CDD505-2E9C-101B-9397-08002B2CF9AE}" pid="74" name="RedirectNewWindow">
    <vt:bool>false</vt:bool>
  </property>
  <property fmtid="{D5CDD505-2E9C-101B-9397-08002B2CF9AE}" pid="75" name="WorkingDocumentURL">
    <vt:lpwstr/>
  </property>
  <property fmtid="{D5CDD505-2E9C-101B-9397-08002B2CF9AE}" pid="76" name="m_LastModifiedBy">
    <vt:lpwstr/>
  </property>
  <property fmtid="{D5CDD505-2E9C-101B-9397-08002B2CF9AE}" pid="77" name="KAMThumbnail">
    <vt:lpwstr/>
  </property>
  <property fmtid="{D5CDD505-2E9C-101B-9397-08002B2CF9AE}" pid="78" name="ContactDPNSearchTxt">
    <vt:lpwstr/>
  </property>
  <property fmtid="{D5CDD505-2E9C-101B-9397-08002B2CF9AE}" pid="79" name="IncludeInSearch">
    <vt:bool>false</vt:bool>
  </property>
  <property fmtid="{D5CDD505-2E9C-101B-9397-08002B2CF9AE}" pid="80" name="OriginalDocumentURL">
    <vt:lpwstr/>
  </property>
  <property fmtid="{D5CDD505-2E9C-101B-9397-08002B2CF9AE}" pid="81" name="AuthorDPNSearchTxt">
    <vt:lpwstr/>
  </property>
  <property fmtid="{D5CDD505-2E9C-101B-9397-08002B2CF9AE}" pid="82" name="PublishedDocumentURL">
    <vt:lpwstr/>
  </property>
  <property fmtid="{D5CDD505-2E9C-101B-9397-08002B2CF9AE}" pid="83" name="Qualification">
    <vt:lpwstr/>
  </property>
  <property fmtid="{D5CDD505-2E9C-101B-9397-08002B2CF9AE}" pid="84" name="ArchivalDocumentURL">
    <vt:lpwstr/>
  </property>
  <property fmtid="{D5CDD505-2E9C-101B-9397-08002B2CF9AE}" pid="85" name="ContentApprover">
    <vt:lpwstr/>
  </property>
  <property fmtid="{D5CDD505-2E9C-101B-9397-08002B2CF9AE}" pid="86" name="KAMDisplayFormUrl">
    <vt:lpwstr/>
  </property>
  <property fmtid="{D5CDD505-2E9C-101B-9397-08002B2CF9AE}" pid="87" name="QualID">
    <vt:lpwstr/>
  </property>
  <property fmtid="{D5CDD505-2E9C-101B-9397-08002B2CF9AE}" pid="88" name="ApproverComments">
    <vt:lpwstr/>
  </property>
  <property fmtid="{D5CDD505-2E9C-101B-9397-08002B2CF9AE}" pid="89" name="Status">
    <vt:lpwstr/>
  </property>
  <property fmtid="{D5CDD505-2E9C-101B-9397-08002B2CF9AE}" pid="90" name="TaxCase">
    <vt:lpwstr/>
  </property>
  <property fmtid="{D5CDD505-2E9C-101B-9397-08002B2CF9AE}" pid="91" name="OriginalId">
    <vt:lpwstr/>
  </property>
  <property fmtid="{D5CDD505-2E9C-101B-9397-08002B2CF9AE}" pid="92" name="QAResource">
    <vt:lpwstr/>
  </property>
  <property fmtid="{D5CDD505-2E9C-101B-9397-08002B2CF9AE}" pid="93" name="PublishingNotes">
    <vt:lpwstr/>
  </property>
  <property fmtid="{D5CDD505-2E9C-101B-9397-08002B2CF9AE}" pid="94" name="m_BusinessAreaText">
    <vt:lpwstr/>
  </property>
  <property fmtid="{D5CDD505-2E9C-101B-9397-08002B2CF9AE}" pid="95" name="Redirect URL">
    <vt:lpwstr/>
  </property>
  <property fmtid="{D5CDD505-2E9C-101B-9397-08002B2CF9AE}" pid="96" name="ContentPublisher">
    <vt:lpwstr/>
  </property>
  <property fmtid="{D5CDD505-2E9C-101B-9397-08002B2CF9AE}" pid="97" name="TaxRegulation">
    <vt:lpwstr/>
  </property>
  <property fmtid="{D5CDD505-2E9C-101B-9397-08002B2CF9AE}" pid="98" name="_dlc_DocIdUrl">
    <vt:lpwstr/>
  </property>
  <property fmtid="{D5CDD505-2E9C-101B-9397-08002B2CF9AE}" pid="99" name="ContributorDPNSearchTxt">
    <vt:lpwstr/>
  </property>
  <property fmtid="{D5CDD505-2E9C-101B-9397-08002B2CF9AE}" pid="100" name="Order">
    <vt:r8>364800</vt:r8>
  </property>
  <property fmtid="{D5CDD505-2E9C-101B-9397-08002B2CF9AE}" pid="101" name="DeloitteCommunity">
    <vt:lpwstr/>
  </property>
</Properties>
</file>